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7" r:id="rId2"/>
    <p:sldId id="258" r:id="rId3"/>
    <p:sldId id="259" r:id="rId4"/>
    <p:sldId id="260" r:id="rId5"/>
    <p:sldId id="262" r:id="rId6"/>
    <p:sldId id="261" r:id="rId7"/>
    <p:sldId id="263" r:id="rId8"/>
    <p:sldId id="266" r:id="rId9"/>
    <p:sldId id="264" r:id="rId10"/>
    <p:sldId id="265" r:id="rId11"/>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03"/>
    <p:restoredTop sz="94745"/>
  </p:normalViewPr>
  <p:slideViewPr>
    <p:cSldViewPr snapToGrid="0">
      <p:cViewPr varScale="1">
        <p:scale>
          <a:sx n="75" d="100"/>
          <a:sy n="75" d="100"/>
        </p:scale>
        <p:origin x="1384" y="184"/>
      </p:cViewPr>
      <p:guideLst>
        <p:guide orient="horz" pos="3024"/>
        <p:guide pos="40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GB"/>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4EB1D8F-5256-C245-8746-9622DD46A721}" type="datetimeFigureOut">
              <a:rPr lang="en-US" smtClean="0"/>
              <a:t>6/19/24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8A825-D65F-9842-B951-92048C40D436}" type="slidenum">
              <a:rPr lang="en-US" smtClean="0"/>
              <a:t>‹#›</a:t>
            </a:fld>
            <a:endParaRPr lang="en-US"/>
          </a:p>
        </p:txBody>
      </p:sp>
    </p:spTree>
    <p:extLst>
      <p:ext uri="{BB962C8B-B14F-4D97-AF65-F5344CB8AC3E}">
        <p14:creationId xmlns:p14="http://schemas.microsoft.com/office/powerpoint/2010/main" val="248424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4EB1D8F-5256-C245-8746-9622DD46A721}" type="datetimeFigureOut">
              <a:rPr lang="en-US" smtClean="0"/>
              <a:t>6/19/24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8A825-D65F-9842-B951-92048C40D436}" type="slidenum">
              <a:rPr lang="en-US" smtClean="0"/>
              <a:t>‹#›</a:t>
            </a:fld>
            <a:endParaRPr lang="en-US"/>
          </a:p>
        </p:txBody>
      </p:sp>
    </p:spTree>
    <p:extLst>
      <p:ext uri="{BB962C8B-B14F-4D97-AF65-F5344CB8AC3E}">
        <p14:creationId xmlns:p14="http://schemas.microsoft.com/office/powerpoint/2010/main" val="926649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4EB1D8F-5256-C245-8746-9622DD46A721}" type="datetimeFigureOut">
              <a:rPr lang="en-US" smtClean="0"/>
              <a:t>6/19/24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8A825-D65F-9842-B951-92048C40D436}" type="slidenum">
              <a:rPr lang="en-US" smtClean="0"/>
              <a:t>‹#›</a:t>
            </a:fld>
            <a:endParaRPr lang="en-US"/>
          </a:p>
        </p:txBody>
      </p:sp>
    </p:spTree>
    <p:extLst>
      <p:ext uri="{BB962C8B-B14F-4D97-AF65-F5344CB8AC3E}">
        <p14:creationId xmlns:p14="http://schemas.microsoft.com/office/powerpoint/2010/main" val="339433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4EB1D8F-5256-C245-8746-9622DD46A721}" type="datetimeFigureOut">
              <a:rPr lang="en-US" smtClean="0"/>
              <a:t>6/19/24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8A825-D65F-9842-B951-92048C40D436}" type="slidenum">
              <a:rPr lang="en-US" smtClean="0"/>
              <a:t>‹#›</a:t>
            </a:fld>
            <a:endParaRPr lang="en-US"/>
          </a:p>
        </p:txBody>
      </p:sp>
    </p:spTree>
    <p:extLst>
      <p:ext uri="{BB962C8B-B14F-4D97-AF65-F5344CB8AC3E}">
        <p14:creationId xmlns:p14="http://schemas.microsoft.com/office/powerpoint/2010/main" val="4119956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GB"/>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4EB1D8F-5256-C245-8746-9622DD46A721}" type="datetimeFigureOut">
              <a:rPr lang="en-US" smtClean="0"/>
              <a:t>6/19/24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8A825-D65F-9842-B951-92048C40D436}" type="slidenum">
              <a:rPr lang="en-US" smtClean="0"/>
              <a:t>‹#›</a:t>
            </a:fld>
            <a:endParaRPr lang="en-US"/>
          </a:p>
        </p:txBody>
      </p:sp>
    </p:spTree>
    <p:extLst>
      <p:ext uri="{BB962C8B-B14F-4D97-AF65-F5344CB8AC3E}">
        <p14:creationId xmlns:p14="http://schemas.microsoft.com/office/powerpoint/2010/main" val="28944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4EB1D8F-5256-C245-8746-9622DD46A721}" type="datetimeFigureOut">
              <a:rPr lang="en-US" smtClean="0"/>
              <a:t>6/19/24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78A825-D65F-9842-B951-92048C40D436}" type="slidenum">
              <a:rPr lang="en-US" smtClean="0"/>
              <a:t>‹#›</a:t>
            </a:fld>
            <a:endParaRPr lang="en-US"/>
          </a:p>
        </p:txBody>
      </p:sp>
    </p:spTree>
    <p:extLst>
      <p:ext uri="{BB962C8B-B14F-4D97-AF65-F5344CB8AC3E}">
        <p14:creationId xmlns:p14="http://schemas.microsoft.com/office/powerpoint/2010/main" val="425147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4EB1D8F-5256-C245-8746-9622DD46A721}" type="datetimeFigureOut">
              <a:rPr lang="en-US" smtClean="0"/>
              <a:t>6/19/24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78A825-D65F-9842-B951-92048C40D436}" type="slidenum">
              <a:rPr lang="en-US" smtClean="0"/>
              <a:t>‹#›</a:t>
            </a:fld>
            <a:endParaRPr lang="en-US"/>
          </a:p>
        </p:txBody>
      </p:sp>
    </p:spTree>
    <p:extLst>
      <p:ext uri="{BB962C8B-B14F-4D97-AF65-F5344CB8AC3E}">
        <p14:creationId xmlns:p14="http://schemas.microsoft.com/office/powerpoint/2010/main" val="364969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4EB1D8F-5256-C245-8746-9622DD46A721}" type="datetimeFigureOut">
              <a:rPr lang="en-US" smtClean="0"/>
              <a:t>6/19/24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78A825-D65F-9842-B951-92048C40D436}" type="slidenum">
              <a:rPr lang="en-US" smtClean="0"/>
              <a:t>‹#›</a:t>
            </a:fld>
            <a:endParaRPr lang="en-US"/>
          </a:p>
        </p:txBody>
      </p:sp>
    </p:spTree>
    <p:extLst>
      <p:ext uri="{BB962C8B-B14F-4D97-AF65-F5344CB8AC3E}">
        <p14:creationId xmlns:p14="http://schemas.microsoft.com/office/powerpoint/2010/main" val="108627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EB1D8F-5256-C245-8746-9622DD46A721}" type="datetimeFigureOut">
              <a:rPr lang="en-US" smtClean="0"/>
              <a:t>6/19/24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78A825-D65F-9842-B951-92048C40D436}" type="slidenum">
              <a:rPr lang="en-US" smtClean="0"/>
              <a:t>‹#›</a:t>
            </a:fld>
            <a:endParaRPr lang="en-US"/>
          </a:p>
        </p:txBody>
      </p:sp>
    </p:spTree>
    <p:extLst>
      <p:ext uri="{BB962C8B-B14F-4D97-AF65-F5344CB8AC3E}">
        <p14:creationId xmlns:p14="http://schemas.microsoft.com/office/powerpoint/2010/main" val="2519103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C4EB1D8F-5256-C245-8746-9622DD46A721}" type="datetimeFigureOut">
              <a:rPr lang="en-US" smtClean="0"/>
              <a:t>6/19/24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78A825-D65F-9842-B951-92048C40D436}" type="slidenum">
              <a:rPr lang="en-US" smtClean="0"/>
              <a:t>‹#›</a:t>
            </a:fld>
            <a:endParaRPr lang="en-US"/>
          </a:p>
        </p:txBody>
      </p:sp>
    </p:spTree>
    <p:extLst>
      <p:ext uri="{BB962C8B-B14F-4D97-AF65-F5344CB8AC3E}">
        <p14:creationId xmlns:p14="http://schemas.microsoft.com/office/powerpoint/2010/main" val="2601661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GB"/>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C4EB1D8F-5256-C245-8746-9622DD46A721}" type="datetimeFigureOut">
              <a:rPr lang="en-US" smtClean="0"/>
              <a:t>6/19/24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78A825-D65F-9842-B951-92048C40D436}" type="slidenum">
              <a:rPr lang="en-US" smtClean="0"/>
              <a:t>‹#›</a:t>
            </a:fld>
            <a:endParaRPr lang="en-US"/>
          </a:p>
        </p:txBody>
      </p:sp>
    </p:spTree>
    <p:extLst>
      <p:ext uri="{BB962C8B-B14F-4D97-AF65-F5344CB8AC3E}">
        <p14:creationId xmlns:p14="http://schemas.microsoft.com/office/powerpoint/2010/main" val="1258412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C4EB1D8F-5256-C245-8746-9622DD46A721}" type="datetimeFigureOut">
              <a:rPr lang="en-US" smtClean="0"/>
              <a:t>6/19/24</a:t>
            </a:fld>
            <a:endParaRPr lang="en-US"/>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B378A825-D65F-9842-B951-92048C40D436}" type="slidenum">
              <a:rPr lang="en-US" smtClean="0"/>
              <a:t>‹#›</a:t>
            </a:fld>
            <a:endParaRPr lang="en-US"/>
          </a:p>
        </p:txBody>
      </p:sp>
    </p:spTree>
    <p:extLst>
      <p:ext uri="{BB962C8B-B14F-4D97-AF65-F5344CB8AC3E}">
        <p14:creationId xmlns:p14="http://schemas.microsoft.com/office/powerpoint/2010/main" val="34395125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542D4D-B28C-00CD-984C-C89FED410797}"/>
              </a:ext>
            </a:extLst>
          </p:cNvPr>
          <p:cNvSpPr/>
          <p:nvPr/>
        </p:nvSpPr>
        <p:spPr>
          <a:xfrm>
            <a:off x="3049943" y="2031163"/>
            <a:ext cx="6701713" cy="1323439"/>
          </a:xfrm>
          <a:prstGeom prst="rect">
            <a:avLst/>
          </a:prstGeom>
          <a:noFill/>
        </p:spPr>
        <p:txBody>
          <a:bodyPr wrap="square" lIns="91440" tIns="45720" rIns="91440" bIns="45720">
            <a:spAutoFit/>
          </a:bodyPr>
          <a:lstStyle/>
          <a:p>
            <a:pPr algn="ctr"/>
            <a:r>
              <a:rPr lang="en-GB" sz="8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Project Lifeline</a:t>
            </a:r>
          </a:p>
        </p:txBody>
      </p:sp>
      <p:sp>
        <p:nvSpPr>
          <p:cNvPr id="4" name="Rectangle 3">
            <a:extLst>
              <a:ext uri="{FF2B5EF4-FFF2-40B4-BE49-F238E27FC236}">
                <a16:creationId xmlns:a16="http://schemas.microsoft.com/office/drawing/2014/main" id="{8F93A014-5C0E-E461-54B4-3DC7E86A7598}"/>
              </a:ext>
            </a:extLst>
          </p:cNvPr>
          <p:cNvSpPr/>
          <p:nvPr/>
        </p:nvSpPr>
        <p:spPr>
          <a:xfrm>
            <a:off x="2143864" y="3354602"/>
            <a:ext cx="8513869" cy="646331"/>
          </a:xfrm>
          <a:prstGeom prst="rect">
            <a:avLst/>
          </a:prstGeom>
          <a:noFill/>
        </p:spPr>
        <p:txBody>
          <a:bodyPr wrap="none" lIns="91440" tIns="45720" rIns="91440" bIns="45720">
            <a:spAutoFit/>
          </a:bodyPr>
          <a:lstStyle/>
          <a:p>
            <a:pPr algn="ctr"/>
            <a:r>
              <a:rPr lang="en-GB" sz="3600" b="0" cap="none" spc="0" dirty="0">
                <a:ln w="0"/>
                <a:solidFill>
                  <a:schemeClr val="tx1"/>
                </a:solidFill>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rPr>
              <a:t>Seamless Patient Monitoring on the Move</a:t>
            </a:r>
          </a:p>
        </p:txBody>
      </p:sp>
      <p:sp>
        <p:nvSpPr>
          <p:cNvPr id="5" name="Rectangle 4">
            <a:extLst>
              <a:ext uri="{FF2B5EF4-FFF2-40B4-BE49-F238E27FC236}">
                <a16:creationId xmlns:a16="http://schemas.microsoft.com/office/drawing/2014/main" id="{56F292A2-5B4B-EA1A-7914-94AE3122B417}"/>
              </a:ext>
            </a:extLst>
          </p:cNvPr>
          <p:cNvSpPr/>
          <p:nvPr/>
        </p:nvSpPr>
        <p:spPr>
          <a:xfrm>
            <a:off x="2914420" y="4908874"/>
            <a:ext cx="6972755" cy="1754326"/>
          </a:xfrm>
          <a:prstGeom prst="rect">
            <a:avLst/>
          </a:prstGeom>
          <a:noFill/>
        </p:spPr>
        <p:txBody>
          <a:bodyPr wrap="squar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latin typeface="American Typewriter" panose="02090604020004020304" pitchFamily="18" charset="77"/>
              </a:rPr>
              <a:t>ID-26</a:t>
            </a:r>
          </a:p>
          <a:p>
            <a:pPr algn="ctr"/>
            <a:r>
              <a:rPr lang="en-GB" sz="5400" b="0" cap="none" spc="0" dirty="0">
                <a:ln w="0"/>
                <a:solidFill>
                  <a:schemeClr val="tx1"/>
                </a:solidFill>
                <a:effectLst>
                  <a:outerShdw blurRad="38100" dist="19050" dir="2700000" algn="tl" rotWithShape="0">
                    <a:schemeClr val="dk1">
                      <a:alpha val="40000"/>
                    </a:schemeClr>
                  </a:outerShdw>
                </a:effectLst>
                <a:latin typeface="American Typewriter" panose="02090604020004020304" pitchFamily="18" charset="77"/>
              </a:rPr>
              <a:t>TECH LUMINATORS</a:t>
            </a:r>
          </a:p>
        </p:txBody>
      </p:sp>
    </p:spTree>
    <p:extLst>
      <p:ext uri="{BB962C8B-B14F-4D97-AF65-F5344CB8AC3E}">
        <p14:creationId xmlns:p14="http://schemas.microsoft.com/office/powerpoint/2010/main" val="1252373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542D4D-B28C-00CD-984C-C89FED410797}"/>
              </a:ext>
            </a:extLst>
          </p:cNvPr>
          <p:cNvSpPr/>
          <p:nvPr/>
        </p:nvSpPr>
        <p:spPr>
          <a:xfrm>
            <a:off x="3049941" y="2855622"/>
            <a:ext cx="6701713" cy="1323439"/>
          </a:xfrm>
          <a:prstGeom prst="rect">
            <a:avLst/>
          </a:prstGeom>
          <a:noFill/>
        </p:spPr>
        <p:txBody>
          <a:bodyPr wrap="square" lIns="91440" tIns="45720" rIns="91440" bIns="45720">
            <a:spAutoFit/>
          </a:bodyPr>
          <a:lstStyle/>
          <a:p>
            <a:pPr algn="ctr"/>
            <a:r>
              <a:rPr lang="en-GB" sz="8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p>
        </p:txBody>
      </p:sp>
      <p:sp>
        <p:nvSpPr>
          <p:cNvPr id="5" name="Rectangle 4">
            <a:extLst>
              <a:ext uri="{FF2B5EF4-FFF2-40B4-BE49-F238E27FC236}">
                <a16:creationId xmlns:a16="http://schemas.microsoft.com/office/drawing/2014/main" id="{56F292A2-5B4B-EA1A-7914-94AE3122B417}"/>
              </a:ext>
            </a:extLst>
          </p:cNvPr>
          <p:cNvSpPr/>
          <p:nvPr/>
        </p:nvSpPr>
        <p:spPr>
          <a:xfrm>
            <a:off x="2914421" y="4492273"/>
            <a:ext cx="6972755" cy="1754326"/>
          </a:xfrm>
          <a:prstGeom prst="rect">
            <a:avLst/>
          </a:prstGeom>
          <a:noFill/>
        </p:spPr>
        <p:txBody>
          <a:bodyPr wrap="squar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latin typeface="American Typewriter" panose="02090604020004020304" pitchFamily="18" charset="77"/>
              </a:rPr>
              <a:t>ID-26</a:t>
            </a:r>
          </a:p>
          <a:p>
            <a:pPr algn="ctr"/>
            <a:r>
              <a:rPr lang="en-GB" sz="5400" b="0" cap="none" spc="0" dirty="0">
                <a:ln w="0"/>
                <a:solidFill>
                  <a:schemeClr val="tx1"/>
                </a:solidFill>
                <a:effectLst>
                  <a:outerShdw blurRad="38100" dist="19050" dir="2700000" algn="tl" rotWithShape="0">
                    <a:schemeClr val="dk1">
                      <a:alpha val="40000"/>
                    </a:schemeClr>
                  </a:outerShdw>
                </a:effectLst>
                <a:latin typeface="American Typewriter" panose="02090604020004020304" pitchFamily="18" charset="77"/>
              </a:rPr>
              <a:t>TECH LUMINATORS</a:t>
            </a:r>
          </a:p>
        </p:txBody>
      </p:sp>
    </p:spTree>
    <p:extLst>
      <p:ext uri="{BB962C8B-B14F-4D97-AF65-F5344CB8AC3E}">
        <p14:creationId xmlns:p14="http://schemas.microsoft.com/office/powerpoint/2010/main" val="3136994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A5F4-9974-800B-FB40-CF12B47CB1B9}"/>
              </a:ext>
            </a:extLst>
          </p:cNvPr>
          <p:cNvSpPr txBox="1">
            <a:spLocks/>
          </p:cNvSpPr>
          <p:nvPr/>
        </p:nvSpPr>
        <p:spPr>
          <a:xfrm>
            <a:off x="535018" y="494915"/>
            <a:ext cx="11750290" cy="1511823"/>
          </a:xfrm>
          <a:prstGeom prst="rect">
            <a:avLst/>
          </a:prstGeom>
        </p:spPr>
        <p:txBody>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pPr algn="ctr"/>
            <a:r>
              <a:rPr lang="en-US" sz="3600" b="1" dirty="0">
                <a:latin typeface="Segoe UI" panose="020B0502040204020203" pitchFamily="34" charset="0"/>
                <a:cs typeface="Segoe UI" panose="020B0502040204020203" pitchFamily="34" charset="0"/>
              </a:rPr>
              <a:t>Revolutionizing Patient Care</a:t>
            </a:r>
          </a:p>
          <a:p>
            <a:pPr algn="ctr"/>
            <a:r>
              <a:rPr lang="en-US" sz="2800" b="1" dirty="0">
                <a:latin typeface="Segoe UI" panose="020B0502040204020203" pitchFamily="34" charset="0"/>
                <a:cs typeface="Segoe UI" panose="020B0502040204020203" pitchFamily="34" charset="0"/>
              </a:rPr>
              <a:t>Seamless Monitoring &amp; Data Continuity Across Care Pathways</a:t>
            </a:r>
          </a:p>
        </p:txBody>
      </p:sp>
      <p:grpSp>
        <p:nvGrpSpPr>
          <p:cNvPr id="3" name="Group 2">
            <a:extLst>
              <a:ext uri="{FF2B5EF4-FFF2-40B4-BE49-F238E27FC236}">
                <a16:creationId xmlns:a16="http://schemas.microsoft.com/office/drawing/2014/main" id="{8BD787F2-1C2B-B438-13E5-926F8BC7460A}"/>
              </a:ext>
            </a:extLst>
          </p:cNvPr>
          <p:cNvGrpSpPr/>
          <p:nvPr/>
        </p:nvGrpSpPr>
        <p:grpSpPr>
          <a:xfrm>
            <a:off x="387176" y="1651922"/>
            <a:ext cx="12176918" cy="3132123"/>
            <a:chOff x="517804" y="2528050"/>
            <a:chExt cx="11767505" cy="2773849"/>
          </a:xfrm>
        </p:grpSpPr>
        <p:sp>
          <p:nvSpPr>
            <p:cNvPr id="4" name="Left Bracket 3">
              <a:extLst>
                <a:ext uri="{FF2B5EF4-FFF2-40B4-BE49-F238E27FC236}">
                  <a16:creationId xmlns:a16="http://schemas.microsoft.com/office/drawing/2014/main" id="{BEBA27DE-5375-E3F8-4C36-BDF5F27572E3}"/>
                </a:ext>
              </a:extLst>
            </p:cNvPr>
            <p:cNvSpPr/>
            <p:nvPr/>
          </p:nvSpPr>
          <p:spPr bwMode="auto">
            <a:xfrm rot="5400000" flipH="1">
              <a:off x="6262230" y="-814109"/>
              <a:ext cx="269248" cy="11747732"/>
            </a:xfrm>
            <a:prstGeom prst="leftBracket">
              <a:avLst>
                <a:gd name="adj" fmla="val 62290"/>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fontAlgn="base" hangingPunct="0">
                <a:spcBef>
                  <a:spcPct val="50000"/>
                </a:spcBef>
                <a:spcAft>
                  <a:spcPct val="0"/>
                </a:spcAft>
              </a:pPr>
              <a:endParaRPr lang="en-US" sz="1143" dirty="0">
                <a:solidFill>
                  <a:prstClr val="black"/>
                </a:solidFill>
                <a:latin typeface="Segoe UI" panose="020B0502040204020203" pitchFamily="34" charset="0"/>
                <a:cs typeface="Segoe UI" panose="020B0502040204020203" pitchFamily="34" charset="0"/>
              </a:endParaRPr>
            </a:p>
          </p:txBody>
        </p:sp>
        <p:cxnSp>
          <p:nvCxnSpPr>
            <p:cNvPr id="5" name="Straight Connector 4">
              <a:extLst>
                <a:ext uri="{FF2B5EF4-FFF2-40B4-BE49-F238E27FC236}">
                  <a16:creationId xmlns:a16="http://schemas.microsoft.com/office/drawing/2014/main" id="{EA2E6343-D296-C47A-137C-43C04C7F447F}"/>
                </a:ext>
              </a:extLst>
            </p:cNvPr>
            <p:cNvCxnSpPr/>
            <p:nvPr/>
          </p:nvCxnSpPr>
          <p:spPr bwMode="auto">
            <a:xfrm>
              <a:off x="12270721" y="2888433"/>
              <a:ext cx="2" cy="2075398"/>
            </a:xfrm>
            <a:prstGeom prst="line">
              <a:avLst/>
            </a:prstGeom>
            <a:solidFill>
              <a:schemeClr val="bg1"/>
            </a:solidFill>
            <a:ln w="9525" cap="flat" cmpd="sng" algn="ctr">
              <a:solidFill>
                <a:schemeClr val="bg1">
                  <a:lumMod val="75000"/>
                </a:schemeClr>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B3F8DD50-FE0C-C955-8755-08C85E130B82}"/>
                </a:ext>
              </a:extLst>
            </p:cNvPr>
            <p:cNvCxnSpPr>
              <a:cxnSpLocks/>
            </p:cNvCxnSpPr>
            <p:nvPr/>
          </p:nvCxnSpPr>
          <p:spPr bwMode="auto">
            <a:xfrm>
              <a:off x="522234" y="2889263"/>
              <a:ext cx="2" cy="2074567"/>
            </a:xfrm>
            <a:prstGeom prst="line">
              <a:avLst/>
            </a:prstGeom>
            <a:solidFill>
              <a:schemeClr val="bg1"/>
            </a:solidFill>
            <a:ln w="9525" cap="flat" cmpd="sng" algn="ctr">
              <a:solidFill>
                <a:schemeClr val="bg1">
                  <a:lumMod val="75000"/>
                </a:schemeClr>
              </a:solidFill>
              <a:prstDash val="solid"/>
              <a:round/>
              <a:headEnd type="none" w="med" len="med"/>
              <a:tailEnd type="none" w="med" len="med"/>
            </a:ln>
            <a:effectLst/>
          </p:spPr>
        </p:cxnSp>
        <p:sp>
          <p:nvSpPr>
            <p:cNvPr id="7" name="Rectangle: Rounded Corners 251">
              <a:extLst>
                <a:ext uri="{FF2B5EF4-FFF2-40B4-BE49-F238E27FC236}">
                  <a16:creationId xmlns:a16="http://schemas.microsoft.com/office/drawing/2014/main" id="{B580124A-7CA7-C656-2744-146875B20599}"/>
                </a:ext>
              </a:extLst>
            </p:cNvPr>
            <p:cNvSpPr/>
            <p:nvPr/>
          </p:nvSpPr>
          <p:spPr bwMode="auto">
            <a:xfrm>
              <a:off x="517804" y="2528050"/>
              <a:ext cx="11767505" cy="818701"/>
            </a:xfrm>
            <a:prstGeom prst="roundRect">
              <a:avLst>
                <a:gd name="adj" fmla="val 50000"/>
              </a:avLst>
            </a:prstGeom>
            <a:blipFill>
              <a:blip r:embed="rId2"/>
              <a:srcRect/>
              <a:stretch>
                <a:fillRect t="-559891" b="-298743"/>
              </a:stretch>
            </a:blipFill>
            <a:ln w="9525">
              <a:noFill/>
              <a:miter lim="800000"/>
              <a:headEnd/>
              <a:tailEnd/>
            </a:ln>
            <a:effectLst/>
          </p:spPr>
          <p:txBody>
            <a:bodyPr lIns="102953" tIns="102953" rIns="102953" bIns="102953" rtlCol="0" anchor="ctr">
              <a:noAutofit/>
            </a:bodyPr>
            <a:lstStyle/>
            <a:p>
              <a:pPr defTabSz="1002012"/>
              <a:endParaRPr lang="en-US" sz="1525" b="1"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8" name="Rectangle: Rounded Corners 252">
              <a:extLst>
                <a:ext uri="{FF2B5EF4-FFF2-40B4-BE49-F238E27FC236}">
                  <a16:creationId xmlns:a16="http://schemas.microsoft.com/office/drawing/2014/main" id="{0128A6E8-50BC-6827-F81C-B3A5E56C9B2B}"/>
                </a:ext>
              </a:extLst>
            </p:cNvPr>
            <p:cNvSpPr/>
            <p:nvPr/>
          </p:nvSpPr>
          <p:spPr bwMode="auto">
            <a:xfrm>
              <a:off x="517804" y="2528050"/>
              <a:ext cx="4770878" cy="818701"/>
            </a:xfrm>
            <a:prstGeom prst="roundRect">
              <a:avLst>
                <a:gd name="adj" fmla="val 50000"/>
              </a:avLst>
            </a:prstGeom>
            <a:solidFill>
              <a:srgbClr val="FC8100">
                <a:alpha val="77647"/>
              </a:srgbClr>
            </a:solidFill>
            <a:ln w="9525">
              <a:noFill/>
              <a:miter lim="800000"/>
              <a:headEnd/>
              <a:tailEnd/>
            </a:ln>
            <a:effectLst/>
          </p:spPr>
          <p:txBody>
            <a:bodyPr lIns="102953" tIns="102953" rIns="102953" bIns="102953" rtlCol="0" anchor="ctr">
              <a:noAutofit/>
            </a:bodyPr>
            <a:lstStyle/>
            <a:p>
              <a:pPr defTabSz="1002012"/>
              <a:endParaRPr lang="en-US" sz="1525" b="1"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9" name="Rectangle: Rounded Corners 253">
              <a:extLst>
                <a:ext uri="{FF2B5EF4-FFF2-40B4-BE49-F238E27FC236}">
                  <a16:creationId xmlns:a16="http://schemas.microsoft.com/office/drawing/2014/main" id="{E61F254E-DEF3-7927-0288-39DD877FBE65}"/>
                </a:ext>
              </a:extLst>
            </p:cNvPr>
            <p:cNvSpPr/>
            <p:nvPr/>
          </p:nvSpPr>
          <p:spPr bwMode="auto">
            <a:xfrm>
              <a:off x="4489359" y="2528050"/>
              <a:ext cx="4768502" cy="818701"/>
            </a:xfrm>
            <a:prstGeom prst="roundRect">
              <a:avLst>
                <a:gd name="adj" fmla="val 50000"/>
              </a:avLst>
            </a:prstGeom>
            <a:solidFill>
              <a:schemeClr val="accent1">
                <a:alpha val="78000"/>
              </a:schemeClr>
            </a:solidFill>
            <a:ln w="9525">
              <a:noFill/>
              <a:miter lim="800000"/>
              <a:headEnd/>
              <a:tailEnd/>
            </a:ln>
            <a:effectLst/>
          </p:spPr>
          <p:txBody>
            <a:bodyPr lIns="102953" tIns="102953" rIns="102953" bIns="102953" rtlCol="0" anchor="ctr">
              <a:noAutofit/>
            </a:bodyPr>
            <a:lstStyle/>
            <a:p>
              <a:pPr defTabSz="1002012"/>
              <a:endParaRPr lang="en-US" sz="1525" b="1" dirty="0">
                <a:solidFill>
                  <a:srgbClr val="FFFFFF"/>
                </a:solidFill>
                <a:latin typeface="Segoe UI" panose="020B0502040204020203" pitchFamily="34" charset="0"/>
                <a:ea typeface="Verdana" pitchFamily="34" charset="0"/>
                <a:cs typeface="Segoe UI" panose="020B0502040204020203" pitchFamily="34" charset="0"/>
              </a:endParaRPr>
            </a:p>
          </p:txBody>
        </p:sp>
        <p:grpSp>
          <p:nvGrpSpPr>
            <p:cNvPr id="10" name="Group 9">
              <a:extLst>
                <a:ext uri="{FF2B5EF4-FFF2-40B4-BE49-F238E27FC236}">
                  <a16:creationId xmlns:a16="http://schemas.microsoft.com/office/drawing/2014/main" id="{2FA0E16C-EEA9-7E66-3D1C-2902569170AD}"/>
                </a:ext>
              </a:extLst>
            </p:cNvPr>
            <p:cNvGrpSpPr/>
            <p:nvPr/>
          </p:nvGrpSpPr>
          <p:grpSpPr>
            <a:xfrm>
              <a:off x="559292" y="2576478"/>
              <a:ext cx="736656" cy="736981"/>
              <a:chOff x="542925" y="1279934"/>
              <a:chExt cx="820496" cy="820497"/>
            </a:xfrm>
          </p:grpSpPr>
          <p:sp>
            <p:nvSpPr>
              <p:cNvPr id="57" name="Arc 56">
                <a:extLst>
                  <a:ext uri="{FF2B5EF4-FFF2-40B4-BE49-F238E27FC236}">
                    <a16:creationId xmlns:a16="http://schemas.microsoft.com/office/drawing/2014/main" id="{D8DE1D96-991C-6621-D773-C4E39AF06A82}"/>
                  </a:ext>
                </a:extLst>
              </p:cNvPr>
              <p:cNvSpPr/>
              <p:nvPr/>
            </p:nvSpPr>
            <p:spPr bwMode="auto">
              <a:xfrm>
                <a:off x="542925" y="1279934"/>
                <a:ext cx="820496" cy="820497"/>
              </a:xfrm>
              <a:prstGeom prst="arc">
                <a:avLst>
                  <a:gd name="adj1" fmla="val 2052206"/>
                  <a:gd name="adj2" fmla="val 8868006"/>
                </a:avLst>
              </a:prstGeom>
              <a:noFill/>
              <a:ln w="19050" cap="flat" cmpd="sng" algn="ctr">
                <a:solidFill>
                  <a:schemeClr val="bg1"/>
                </a:solidFill>
                <a:prstDash val="sysDot"/>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fontAlgn="base" hangingPunct="0">
                  <a:spcBef>
                    <a:spcPct val="50000"/>
                  </a:spcBef>
                  <a:spcAft>
                    <a:spcPct val="0"/>
                  </a:spcAft>
                </a:pPr>
                <a:endParaRPr lang="en-US" sz="1525" b="1" dirty="0">
                  <a:solidFill>
                    <a:prstClr val="black"/>
                  </a:solidFill>
                  <a:latin typeface="Segoe UI" panose="020B0502040204020203" pitchFamily="34" charset="0"/>
                  <a:cs typeface="Segoe UI" panose="020B0502040204020203" pitchFamily="34" charset="0"/>
                </a:endParaRPr>
              </a:p>
            </p:txBody>
          </p:sp>
          <p:sp>
            <p:nvSpPr>
              <p:cNvPr id="58" name="Arc 57">
                <a:extLst>
                  <a:ext uri="{FF2B5EF4-FFF2-40B4-BE49-F238E27FC236}">
                    <a16:creationId xmlns:a16="http://schemas.microsoft.com/office/drawing/2014/main" id="{02D2B8DB-6110-F1B2-25D0-133B7D2219F2}"/>
                  </a:ext>
                </a:extLst>
              </p:cNvPr>
              <p:cNvSpPr/>
              <p:nvPr/>
            </p:nvSpPr>
            <p:spPr bwMode="auto">
              <a:xfrm>
                <a:off x="542925" y="1279934"/>
                <a:ext cx="820496" cy="820497"/>
              </a:xfrm>
              <a:prstGeom prst="arc">
                <a:avLst>
                  <a:gd name="adj1" fmla="val 9003434"/>
                  <a:gd name="adj2" fmla="val 1825807"/>
                </a:avLst>
              </a:prstGeom>
              <a:noFill/>
              <a:ln w="19050"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fontAlgn="base" hangingPunct="0">
                  <a:spcBef>
                    <a:spcPct val="50000"/>
                  </a:spcBef>
                  <a:spcAft>
                    <a:spcPct val="0"/>
                  </a:spcAft>
                </a:pPr>
                <a:endParaRPr lang="en-US" sz="1525" b="1" dirty="0">
                  <a:solidFill>
                    <a:prstClr val="black"/>
                  </a:solidFill>
                  <a:latin typeface="Segoe UI" panose="020B0502040204020203" pitchFamily="34" charset="0"/>
                  <a:cs typeface="Segoe UI" panose="020B0502040204020203" pitchFamily="34" charset="0"/>
                </a:endParaRPr>
              </a:p>
            </p:txBody>
          </p:sp>
          <p:sp>
            <p:nvSpPr>
              <p:cNvPr id="59" name="Isosceles Triangle 4">
                <a:extLst>
                  <a:ext uri="{FF2B5EF4-FFF2-40B4-BE49-F238E27FC236}">
                    <a16:creationId xmlns:a16="http://schemas.microsoft.com/office/drawing/2014/main" id="{9742FD41-E1F2-1590-43AA-754417D4A777}"/>
                  </a:ext>
                </a:extLst>
              </p:cNvPr>
              <p:cNvSpPr/>
              <p:nvPr/>
            </p:nvSpPr>
            <p:spPr bwMode="auto">
              <a:xfrm rot="18900000">
                <a:off x="696596" y="1897861"/>
                <a:ext cx="55769" cy="42234"/>
              </a:xfrm>
              <a:custGeom>
                <a:avLst/>
                <a:gdLst>
                  <a:gd name="connsiteX0" fmla="*/ 0 w 243840"/>
                  <a:gd name="connsiteY0" fmla="*/ 210207 h 210207"/>
                  <a:gd name="connsiteX1" fmla="*/ 121920 w 243840"/>
                  <a:gd name="connsiteY1" fmla="*/ 0 h 210207"/>
                  <a:gd name="connsiteX2" fmla="*/ 243840 w 243840"/>
                  <a:gd name="connsiteY2" fmla="*/ 210207 h 210207"/>
                  <a:gd name="connsiteX3" fmla="*/ 0 w 243840"/>
                  <a:gd name="connsiteY3" fmla="*/ 210207 h 210207"/>
                  <a:gd name="connsiteX0" fmla="*/ 0 w 243840"/>
                  <a:gd name="connsiteY0" fmla="*/ 210207 h 210207"/>
                  <a:gd name="connsiteX1" fmla="*/ 121920 w 243840"/>
                  <a:gd name="connsiteY1" fmla="*/ 0 h 210207"/>
                  <a:gd name="connsiteX2" fmla="*/ 243840 w 243840"/>
                  <a:gd name="connsiteY2" fmla="*/ 210207 h 210207"/>
                  <a:gd name="connsiteX3" fmla="*/ 136536 w 243840"/>
                  <a:gd name="connsiteY3" fmla="*/ 207025 h 210207"/>
                  <a:gd name="connsiteX4" fmla="*/ 0 w 243840"/>
                  <a:gd name="connsiteY4" fmla="*/ 210207 h 210207"/>
                  <a:gd name="connsiteX0" fmla="*/ 136536 w 243840"/>
                  <a:gd name="connsiteY0" fmla="*/ 207025 h 298465"/>
                  <a:gd name="connsiteX1" fmla="*/ 0 w 243840"/>
                  <a:gd name="connsiteY1" fmla="*/ 210207 h 298465"/>
                  <a:gd name="connsiteX2" fmla="*/ 121920 w 243840"/>
                  <a:gd name="connsiteY2" fmla="*/ 0 h 298465"/>
                  <a:gd name="connsiteX3" fmla="*/ 243840 w 243840"/>
                  <a:gd name="connsiteY3" fmla="*/ 210207 h 298465"/>
                  <a:gd name="connsiteX4" fmla="*/ 227976 w 243840"/>
                  <a:gd name="connsiteY4" fmla="*/ 298465 h 298465"/>
                  <a:gd name="connsiteX0" fmla="*/ 136536 w 243840"/>
                  <a:gd name="connsiteY0" fmla="*/ 207025 h 210207"/>
                  <a:gd name="connsiteX1" fmla="*/ 0 w 243840"/>
                  <a:gd name="connsiteY1" fmla="*/ 210207 h 210207"/>
                  <a:gd name="connsiteX2" fmla="*/ 121920 w 243840"/>
                  <a:gd name="connsiteY2" fmla="*/ 0 h 210207"/>
                  <a:gd name="connsiteX3" fmla="*/ 243840 w 243840"/>
                  <a:gd name="connsiteY3" fmla="*/ 210207 h 210207"/>
                  <a:gd name="connsiteX0" fmla="*/ 136536 w 243840"/>
                  <a:gd name="connsiteY0" fmla="*/ 209409 h 210207"/>
                  <a:gd name="connsiteX1" fmla="*/ 0 w 243840"/>
                  <a:gd name="connsiteY1" fmla="*/ 210207 h 210207"/>
                  <a:gd name="connsiteX2" fmla="*/ 121920 w 243840"/>
                  <a:gd name="connsiteY2" fmla="*/ 0 h 210207"/>
                  <a:gd name="connsiteX3" fmla="*/ 243840 w 243840"/>
                  <a:gd name="connsiteY3" fmla="*/ 210207 h 210207"/>
                </a:gdLst>
                <a:ahLst/>
                <a:cxnLst>
                  <a:cxn ang="0">
                    <a:pos x="connsiteX0" y="connsiteY0"/>
                  </a:cxn>
                  <a:cxn ang="0">
                    <a:pos x="connsiteX1" y="connsiteY1"/>
                  </a:cxn>
                  <a:cxn ang="0">
                    <a:pos x="connsiteX2" y="connsiteY2"/>
                  </a:cxn>
                  <a:cxn ang="0">
                    <a:pos x="connsiteX3" y="connsiteY3"/>
                  </a:cxn>
                </a:cxnLst>
                <a:rect l="l" t="t" r="r" b="b"/>
                <a:pathLst>
                  <a:path w="243840" h="210207">
                    <a:moveTo>
                      <a:pt x="136536" y="209409"/>
                    </a:moveTo>
                    <a:lnTo>
                      <a:pt x="0" y="210207"/>
                    </a:lnTo>
                    <a:lnTo>
                      <a:pt x="121920" y="0"/>
                    </a:lnTo>
                    <a:lnTo>
                      <a:pt x="243840" y="210207"/>
                    </a:lnTo>
                  </a:path>
                </a:pathLst>
              </a:custGeom>
              <a:noFill/>
              <a:ln w="19050"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eaLnBrk="0" fontAlgn="base" hangingPunct="0">
                  <a:spcBef>
                    <a:spcPct val="50000"/>
                  </a:spcBef>
                  <a:spcAft>
                    <a:spcPct val="0"/>
                  </a:spcAft>
                </a:pPr>
                <a:endParaRPr lang="en-US" sz="1525" b="1" dirty="0">
                  <a:solidFill>
                    <a:prstClr val="black"/>
                  </a:solidFill>
                  <a:latin typeface="Segoe UI" panose="020B0502040204020203" pitchFamily="34" charset="0"/>
                  <a:cs typeface="Segoe UI" panose="020B0502040204020203" pitchFamily="34" charset="0"/>
                </a:endParaRPr>
              </a:p>
            </p:txBody>
          </p:sp>
          <p:sp>
            <p:nvSpPr>
              <p:cNvPr id="60" name="Arc 59">
                <a:extLst>
                  <a:ext uri="{FF2B5EF4-FFF2-40B4-BE49-F238E27FC236}">
                    <a16:creationId xmlns:a16="http://schemas.microsoft.com/office/drawing/2014/main" id="{580B03AC-8802-8E58-89DA-2F1316608FCC}"/>
                  </a:ext>
                </a:extLst>
              </p:cNvPr>
              <p:cNvSpPr/>
              <p:nvPr/>
            </p:nvSpPr>
            <p:spPr bwMode="auto">
              <a:xfrm rot="2700000">
                <a:off x="633990" y="1363880"/>
                <a:ext cx="657813" cy="657814"/>
              </a:xfrm>
              <a:prstGeom prst="arc">
                <a:avLst>
                  <a:gd name="adj1" fmla="val 6237385"/>
                  <a:gd name="adj2" fmla="val 5297715"/>
                </a:avLst>
              </a:prstGeom>
              <a:noFill/>
              <a:ln w="19050"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fontAlgn="base" hangingPunct="0">
                  <a:spcBef>
                    <a:spcPct val="50000"/>
                  </a:spcBef>
                  <a:spcAft>
                    <a:spcPct val="0"/>
                  </a:spcAft>
                </a:pPr>
                <a:endParaRPr lang="en-US" sz="1525" b="1" dirty="0">
                  <a:solidFill>
                    <a:prstClr val="black"/>
                  </a:solidFill>
                  <a:latin typeface="Segoe UI" panose="020B0502040204020203" pitchFamily="34" charset="0"/>
                  <a:cs typeface="Segoe UI" panose="020B0502040204020203" pitchFamily="34" charset="0"/>
                </a:endParaRPr>
              </a:p>
            </p:txBody>
          </p:sp>
          <p:grpSp>
            <p:nvGrpSpPr>
              <p:cNvPr id="61" name="Group 60">
                <a:extLst>
                  <a:ext uri="{FF2B5EF4-FFF2-40B4-BE49-F238E27FC236}">
                    <a16:creationId xmlns:a16="http://schemas.microsoft.com/office/drawing/2014/main" id="{3AAF3C77-8176-B1A0-41AC-DFEAF8D177DB}"/>
                  </a:ext>
                </a:extLst>
              </p:cNvPr>
              <p:cNvGrpSpPr/>
              <p:nvPr/>
            </p:nvGrpSpPr>
            <p:grpSpPr>
              <a:xfrm>
                <a:off x="838129" y="1647913"/>
                <a:ext cx="243901" cy="337178"/>
                <a:chOff x="846001" y="1642989"/>
                <a:chExt cx="294259" cy="406795"/>
              </a:xfrm>
            </p:grpSpPr>
            <p:sp>
              <p:nvSpPr>
                <p:cNvPr id="65" name="Freeform: Shape 263">
                  <a:extLst>
                    <a:ext uri="{FF2B5EF4-FFF2-40B4-BE49-F238E27FC236}">
                      <a16:creationId xmlns:a16="http://schemas.microsoft.com/office/drawing/2014/main" id="{64AA9F0F-B240-7E77-E9C1-C2CE702915F5}"/>
                    </a:ext>
                  </a:extLst>
                </p:cNvPr>
                <p:cNvSpPr/>
                <p:nvPr/>
              </p:nvSpPr>
              <p:spPr>
                <a:xfrm>
                  <a:off x="846001" y="1906207"/>
                  <a:ext cx="128093" cy="143577"/>
                </a:xfrm>
                <a:custGeom>
                  <a:avLst/>
                  <a:gdLst>
                    <a:gd name="connsiteX0" fmla="*/ 101142 w 147963"/>
                    <a:gd name="connsiteY0" fmla="*/ 0 h 167142"/>
                    <a:gd name="connsiteX1" fmla="*/ 147963 w 147963"/>
                    <a:gd name="connsiteY1" fmla="*/ 167142 h 167142"/>
                    <a:gd name="connsiteX2" fmla="*/ 135102 w 147963"/>
                    <a:gd name="connsiteY2" fmla="*/ 167142 h 167142"/>
                    <a:gd name="connsiteX3" fmla="*/ 121761 w 147963"/>
                    <a:gd name="connsiteY3" fmla="*/ 165797 h 167142"/>
                    <a:gd name="connsiteX4" fmla="*/ 26001 w 147963"/>
                    <a:gd name="connsiteY4" fmla="*/ 125501 h 167142"/>
                    <a:gd name="connsiteX5" fmla="*/ 0 w 147963"/>
                    <a:gd name="connsiteY5" fmla="*/ 104048 h 167142"/>
                    <a:gd name="connsiteX6" fmla="*/ 0 w 147963"/>
                    <a:gd name="connsiteY6" fmla="*/ 101916 h 167142"/>
                    <a:gd name="connsiteX7" fmla="*/ 52801 w 147963"/>
                    <a:gd name="connsiteY7" fmla="*/ 20150 h 167142"/>
                    <a:gd name="connsiteX8" fmla="*/ 52866 w 147963"/>
                    <a:gd name="connsiteY8" fmla="*/ 20122 h 167142"/>
                    <a:gd name="connsiteX9" fmla="*/ 101142 w 147963"/>
                    <a:gd name="connsiteY9" fmla="*/ 0 h 167142"/>
                    <a:gd name="connsiteX0" fmla="*/ 101772 w 148593"/>
                    <a:gd name="connsiteY0" fmla="*/ 0 h 167142"/>
                    <a:gd name="connsiteX1" fmla="*/ 148593 w 148593"/>
                    <a:gd name="connsiteY1" fmla="*/ 167142 h 167142"/>
                    <a:gd name="connsiteX2" fmla="*/ 135732 w 148593"/>
                    <a:gd name="connsiteY2" fmla="*/ 167142 h 167142"/>
                    <a:gd name="connsiteX3" fmla="*/ 122391 w 148593"/>
                    <a:gd name="connsiteY3" fmla="*/ 165797 h 167142"/>
                    <a:gd name="connsiteX4" fmla="*/ 26631 w 148593"/>
                    <a:gd name="connsiteY4" fmla="*/ 125501 h 167142"/>
                    <a:gd name="connsiteX5" fmla="*/ 0 w 148593"/>
                    <a:gd name="connsiteY5" fmla="*/ 118889 h 167142"/>
                    <a:gd name="connsiteX6" fmla="*/ 630 w 148593"/>
                    <a:gd name="connsiteY6" fmla="*/ 101916 h 167142"/>
                    <a:gd name="connsiteX7" fmla="*/ 53431 w 148593"/>
                    <a:gd name="connsiteY7" fmla="*/ 20150 h 167142"/>
                    <a:gd name="connsiteX8" fmla="*/ 53496 w 148593"/>
                    <a:gd name="connsiteY8" fmla="*/ 20122 h 167142"/>
                    <a:gd name="connsiteX9" fmla="*/ 101772 w 148593"/>
                    <a:gd name="connsiteY9" fmla="*/ 0 h 167142"/>
                    <a:gd name="connsiteX0" fmla="*/ 101772 w 148593"/>
                    <a:gd name="connsiteY0" fmla="*/ 0 h 167142"/>
                    <a:gd name="connsiteX1" fmla="*/ 148593 w 148593"/>
                    <a:gd name="connsiteY1" fmla="*/ 167142 h 167142"/>
                    <a:gd name="connsiteX2" fmla="*/ 135732 w 148593"/>
                    <a:gd name="connsiteY2" fmla="*/ 167142 h 167142"/>
                    <a:gd name="connsiteX3" fmla="*/ 122391 w 148593"/>
                    <a:gd name="connsiteY3" fmla="*/ 165797 h 167142"/>
                    <a:gd name="connsiteX4" fmla="*/ 27262 w 148593"/>
                    <a:gd name="connsiteY4" fmla="*/ 129373 h 167142"/>
                    <a:gd name="connsiteX5" fmla="*/ 0 w 148593"/>
                    <a:gd name="connsiteY5" fmla="*/ 118889 h 167142"/>
                    <a:gd name="connsiteX6" fmla="*/ 630 w 148593"/>
                    <a:gd name="connsiteY6" fmla="*/ 101916 h 167142"/>
                    <a:gd name="connsiteX7" fmla="*/ 53431 w 148593"/>
                    <a:gd name="connsiteY7" fmla="*/ 20150 h 167142"/>
                    <a:gd name="connsiteX8" fmla="*/ 53496 w 148593"/>
                    <a:gd name="connsiteY8" fmla="*/ 20122 h 167142"/>
                    <a:gd name="connsiteX9" fmla="*/ 101772 w 148593"/>
                    <a:gd name="connsiteY9" fmla="*/ 0 h 167142"/>
                    <a:gd name="connsiteX0" fmla="*/ 101772 w 148593"/>
                    <a:gd name="connsiteY0" fmla="*/ 0 h 167142"/>
                    <a:gd name="connsiteX1" fmla="*/ 148593 w 148593"/>
                    <a:gd name="connsiteY1" fmla="*/ 167142 h 167142"/>
                    <a:gd name="connsiteX2" fmla="*/ 135732 w 148593"/>
                    <a:gd name="connsiteY2" fmla="*/ 167142 h 167142"/>
                    <a:gd name="connsiteX3" fmla="*/ 122391 w 148593"/>
                    <a:gd name="connsiteY3" fmla="*/ 165797 h 167142"/>
                    <a:gd name="connsiteX4" fmla="*/ 25581 w 148593"/>
                    <a:gd name="connsiteY4" fmla="*/ 134535 h 167142"/>
                    <a:gd name="connsiteX5" fmla="*/ 0 w 148593"/>
                    <a:gd name="connsiteY5" fmla="*/ 118889 h 167142"/>
                    <a:gd name="connsiteX6" fmla="*/ 630 w 148593"/>
                    <a:gd name="connsiteY6" fmla="*/ 101916 h 167142"/>
                    <a:gd name="connsiteX7" fmla="*/ 53431 w 148593"/>
                    <a:gd name="connsiteY7" fmla="*/ 20150 h 167142"/>
                    <a:gd name="connsiteX8" fmla="*/ 53496 w 148593"/>
                    <a:gd name="connsiteY8" fmla="*/ 20122 h 167142"/>
                    <a:gd name="connsiteX9" fmla="*/ 101772 w 148593"/>
                    <a:gd name="connsiteY9" fmla="*/ 0 h 167142"/>
                    <a:gd name="connsiteX0" fmla="*/ 101772 w 148593"/>
                    <a:gd name="connsiteY0" fmla="*/ 0 h 167142"/>
                    <a:gd name="connsiteX1" fmla="*/ 148593 w 148593"/>
                    <a:gd name="connsiteY1" fmla="*/ 167142 h 167142"/>
                    <a:gd name="connsiteX2" fmla="*/ 135732 w 148593"/>
                    <a:gd name="connsiteY2" fmla="*/ 167142 h 167142"/>
                    <a:gd name="connsiteX3" fmla="*/ 122391 w 148593"/>
                    <a:gd name="connsiteY3" fmla="*/ 165797 h 167142"/>
                    <a:gd name="connsiteX4" fmla="*/ 25581 w 148593"/>
                    <a:gd name="connsiteY4" fmla="*/ 134535 h 167142"/>
                    <a:gd name="connsiteX5" fmla="*/ 0 w 148593"/>
                    <a:gd name="connsiteY5" fmla="*/ 118889 h 167142"/>
                    <a:gd name="connsiteX6" fmla="*/ 630 w 148593"/>
                    <a:gd name="connsiteY6" fmla="*/ 101916 h 167142"/>
                    <a:gd name="connsiteX7" fmla="*/ 53431 w 148593"/>
                    <a:gd name="connsiteY7" fmla="*/ 20150 h 167142"/>
                    <a:gd name="connsiteX8" fmla="*/ 53496 w 148593"/>
                    <a:gd name="connsiteY8" fmla="*/ 20122 h 167142"/>
                    <a:gd name="connsiteX9" fmla="*/ 101772 w 148593"/>
                    <a:gd name="connsiteY9" fmla="*/ 0 h 167142"/>
                    <a:gd name="connsiteX0" fmla="*/ 101142 w 147963"/>
                    <a:gd name="connsiteY0" fmla="*/ 0 h 167142"/>
                    <a:gd name="connsiteX1" fmla="*/ 147963 w 147963"/>
                    <a:gd name="connsiteY1" fmla="*/ 167142 h 167142"/>
                    <a:gd name="connsiteX2" fmla="*/ 135102 w 147963"/>
                    <a:gd name="connsiteY2" fmla="*/ 167142 h 167142"/>
                    <a:gd name="connsiteX3" fmla="*/ 121761 w 147963"/>
                    <a:gd name="connsiteY3" fmla="*/ 165797 h 167142"/>
                    <a:gd name="connsiteX4" fmla="*/ 24951 w 147963"/>
                    <a:gd name="connsiteY4" fmla="*/ 134535 h 167142"/>
                    <a:gd name="connsiteX5" fmla="*/ 211 w 147963"/>
                    <a:gd name="connsiteY5" fmla="*/ 121470 h 167142"/>
                    <a:gd name="connsiteX6" fmla="*/ 0 w 147963"/>
                    <a:gd name="connsiteY6" fmla="*/ 101916 h 167142"/>
                    <a:gd name="connsiteX7" fmla="*/ 52801 w 147963"/>
                    <a:gd name="connsiteY7" fmla="*/ 20150 h 167142"/>
                    <a:gd name="connsiteX8" fmla="*/ 52866 w 147963"/>
                    <a:gd name="connsiteY8" fmla="*/ 20122 h 167142"/>
                    <a:gd name="connsiteX9" fmla="*/ 101142 w 147963"/>
                    <a:gd name="connsiteY9" fmla="*/ 0 h 16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63" h="167142">
                      <a:moveTo>
                        <a:pt x="101142" y="0"/>
                      </a:moveTo>
                      <a:lnTo>
                        <a:pt x="147963" y="167142"/>
                      </a:lnTo>
                      <a:lnTo>
                        <a:pt x="135102" y="167142"/>
                      </a:lnTo>
                      <a:lnTo>
                        <a:pt x="121761" y="165797"/>
                      </a:lnTo>
                      <a:cubicBezTo>
                        <a:pt x="86894" y="158662"/>
                        <a:pt x="55127" y="147763"/>
                        <a:pt x="24951" y="134535"/>
                      </a:cubicBezTo>
                      <a:lnTo>
                        <a:pt x="211" y="121470"/>
                      </a:lnTo>
                      <a:cubicBezTo>
                        <a:pt x="211" y="120759"/>
                        <a:pt x="0" y="102627"/>
                        <a:pt x="0" y="101916"/>
                      </a:cubicBezTo>
                      <a:cubicBezTo>
                        <a:pt x="0" y="52007"/>
                        <a:pt x="33182" y="27034"/>
                        <a:pt x="52801" y="20150"/>
                      </a:cubicBezTo>
                      <a:cubicBezTo>
                        <a:pt x="52823" y="20141"/>
                        <a:pt x="52844" y="20131"/>
                        <a:pt x="52866" y="20122"/>
                      </a:cubicBezTo>
                      <a:lnTo>
                        <a:pt x="101142" y="0"/>
                      </a:lnTo>
                      <a:close/>
                    </a:path>
                  </a:pathLst>
                </a:custGeom>
                <a:solidFill>
                  <a:schemeClr val="accent1"/>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66" name="Freeform: Shape 264">
                  <a:extLst>
                    <a:ext uri="{FF2B5EF4-FFF2-40B4-BE49-F238E27FC236}">
                      <a16:creationId xmlns:a16="http://schemas.microsoft.com/office/drawing/2014/main" id="{57BFC174-C5D5-AD90-0DF2-94F05383960E}"/>
                    </a:ext>
                  </a:extLst>
                </p:cNvPr>
                <p:cNvSpPr/>
                <p:nvPr/>
              </p:nvSpPr>
              <p:spPr>
                <a:xfrm>
                  <a:off x="1013910" y="1906847"/>
                  <a:ext cx="126350" cy="140740"/>
                </a:xfrm>
                <a:custGeom>
                  <a:avLst/>
                  <a:gdLst>
                    <a:gd name="connsiteX0" fmla="*/ 46616 w 145948"/>
                    <a:gd name="connsiteY0" fmla="*/ 0 h 166388"/>
                    <a:gd name="connsiteX1" fmla="*/ 93082 w 145948"/>
                    <a:gd name="connsiteY1" fmla="*/ 19366 h 166388"/>
                    <a:gd name="connsiteX2" fmla="*/ 145948 w 145948"/>
                    <a:gd name="connsiteY2" fmla="*/ 101161 h 166388"/>
                    <a:gd name="connsiteX3" fmla="*/ 145948 w 145948"/>
                    <a:gd name="connsiteY3" fmla="*/ 112833 h 166388"/>
                    <a:gd name="connsiteX4" fmla="*/ 131511 w 145948"/>
                    <a:gd name="connsiteY4" fmla="*/ 124745 h 166388"/>
                    <a:gd name="connsiteX5" fmla="*/ 35751 w 145948"/>
                    <a:gd name="connsiteY5" fmla="*/ 165041 h 166388"/>
                    <a:gd name="connsiteX6" fmla="*/ 22390 w 145948"/>
                    <a:gd name="connsiteY6" fmla="*/ 166388 h 166388"/>
                    <a:gd name="connsiteX7" fmla="*/ 0 w 145948"/>
                    <a:gd name="connsiteY7" fmla="*/ 166388 h 166388"/>
                    <a:gd name="connsiteX8" fmla="*/ 46616 w 145948"/>
                    <a:gd name="connsiteY8" fmla="*/ 0 h 166388"/>
                    <a:gd name="connsiteX0" fmla="*/ 46616 w 145948"/>
                    <a:gd name="connsiteY0" fmla="*/ 0 h 166388"/>
                    <a:gd name="connsiteX1" fmla="*/ 93082 w 145948"/>
                    <a:gd name="connsiteY1" fmla="*/ 19366 h 166388"/>
                    <a:gd name="connsiteX2" fmla="*/ 145948 w 145948"/>
                    <a:gd name="connsiteY2" fmla="*/ 101161 h 166388"/>
                    <a:gd name="connsiteX3" fmla="*/ 145948 w 145948"/>
                    <a:gd name="connsiteY3" fmla="*/ 112833 h 166388"/>
                    <a:gd name="connsiteX4" fmla="*/ 131511 w 145948"/>
                    <a:gd name="connsiteY4" fmla="*/ 124745 h 166388"/>
                    <a:gd name="connsiteX5" fmla="*/ 34490 w 145948"/>
                    <a:gd name="connsiteY5" fmla="*/ 164396 h 166388"/>
                    <a:gd name="connsiteX6" fmla="*/ 22390 w 145948"/>
                    <a:gd name="connsiteY6" fmla="*/ 166388 h 166388"/>
                    <a:gd name="connsiteX7" fmla="*/ 0 w 145948"/>
                    <a:gd name="connsiteY7" fmla="*/ 166388 h 166388"/>
                    <a:gd name="connsiteX8" fmla="*/ 46616 w 145948"/>
                    <a:gd name="connsiteY8" fmla="*/ 0 h 166388"/>
                    <a:gd name="connsiteX0" fmla="*/ 46616 w 145948"/>
                    <a:gd name="connsiteY0" fmla="*/ 0 h 166388"/>
                    <a:gd name="connsiteX1" fmla="*/ 93082 w 145948"/>
                    <a:gd name="connsiteY1" fmla="*/ 19366 h 166388"/>
                    <a:gd name="connsiteX2" fmla="*/ 145948 w 145948"/>
                    <a:gd name="connsiteY2" fmla="*/ 101161 h 166388"/>
                    <a:gd name="connsiteX3" fmla="*/ 145948 w 145948"/>
                    <a:gd name="connsiteY3" fmla="*/ 112833 h 166388"/>
                    <a:gd name="connsiteX4" fmla="*/ 131511 w 145948"/>
                    <a:gd name="connsiteY4" fmla="*/ 124745 h 166388"/>
                    <a:gd name="connsiteX5" fmla="*/ 34490 w 145948"/>
                    <a:gd name="connsiteY5" fmla="*/ 164396 h 166388"/>
                    <a:gd name="connsiteX6" fmla="*/ 21129 w 145948"/>
                    <a:gd name="connsiteY6" fmla="*/ 165097 h 166388"/>
                    <a:gd name="connsiteX7" fmla="*/ 0 w 145948"/>
                    <a:gd name="connsiteY7" fmla="*/ 166388 h 166388"/>
                    <a:gd name="connsiteX8" fmla="*/ 46616 w 145948"/>
                    <a:gd name="connsiteY8" fmla="*/ 0 h 166388"/>
                    <a:gd name="connsiteX0" fmla="*/ 46616 w 145948"/>
                    <a:gd name="connsiteY0" fmla="*/ 0 h 166388"/>
                    <a:gd name="connsiteX1" fmla="*/ 93082 w 145948"/>
                    <a:gd name="connsiteY1" fmla="*/ 19366 h 166388"/>
                    <a:gd name="connsiteX2" fmla="*/ 145948 w 145948"/>
                    <a:gd name="connsiteY2" fmla="*/ 101161 h 166388"/>
                    <a:gd name="connsiteX3" fmla="*/ 145948 w 145948"/>
                    <a:gd name="connsiteY3" fmla="*/ 112833 h 166388"/>
                    <a:gd name="connsiteX4" fmla="*/ 131511 w 145948"/>
                    <a:gd name="connsiteY4" fmla="*/ 124745 h 166388"/>
                    <a:gd name="connsiteX5" fmla="*/ 34490 w 145948"/>
                    <a:gd name="connsiteY5" fmla="*/ 164396 h 166388"/>
                    <a:gd name="connsiteX6" fmla="*/ 21129 w 145948"/>
                    <a:gd name="connsiteY6" fmla="*/ 162516 h 166388"/>
                    <a:gd name="connsiteX7" fmla="*/ 0 w 145948"/>
                    <a:gd name="connsiteY7" fmla="*/ 166388 h 166388"/>
                    <a:gd name="connsiteX8" fmla="*/ 46616 w 145948"/>
                    <a:gd name="connsiteY8" fmla="*/ 0 h 166388"/>
                    <a:gd name="connsiteX0" fmla="*/ 46616 w 145948"/>
                    <a:gd name="connsiteY0" fmla="*/ 0 h 166388"/>
                    <a:gd name="connsiteX1" fmla="*/ 93082 w 145948"/>
                    <a:gd name="connsiteY1" fmla="*/ 19366 h 166388"/>
                    <a:gd name="connsiteX2" fmla="*/ 145948 w 145948"/>
                    <a:gd name="connsiteY2" fmla="*/ 101161 h 166388"/>
                    <a:gd name="connsiteX3" fmla="*/ 145948 w 145948"/>
                    <a:gd name="connsiteY3" fmla="*/ 112833 h 166388"/>
                    <a:gd name="connsiteX4" fmla="*/ 131511 w 145948"/>
                    <a:gd name="connsiteY4" fmla="*/ 124745 h 166388"/>
                    <a:gd name="connsiteX5" fmla="*/ 34490 w 145948"/>
                    <a:gd name="connsiteY5" fmla="*/ 164396 h 166388"/>
                    <a:gd name="connsiteX6" fmla="*/ 21759 w 145948"/>
                    <a:gd name="connsiteY6" fmla="*/ 163161 h 166388"/>
                    <a:gd name="connsiteX7" fmla="*/ 0 w 145948"/>
                    <a:gd name="connsiteY7" fmla="*/ 166388 h 166388"/>
                    <a:gd name="connsiteX8" fmla="*/ 46616 w 145948"/>
                    <a:gd name="connsiteY8" fmla="*/ 0 h 166388"/>
                    <a:gd name="connsiteX0" fmla="*/ 46616 w 145948"/>
                    <a:gd name="connsiteY0" fmla="*/ 0 h 166388"/>
                    <a:gd name="connsiteX1" fmla="*/ 93082 w 145948"/>
                    <a:gd name="connsiteY1" fmla="*/ 19366 h 166388"/>
                    <a:gd name="connsiteX2" fmla="*/ 145948 w 145948"/>
                    <a:gd name="connsiteY2" fmla="*/ 101161 h 166388"/>
                    <a:gd name="connsiteX3" fmla="*/ 145948 w 145948"/>
                    <a:gd name="connsiteY3" fmla="*/ 112833 h 166388"/>
                    <a:gd name="connsiteX4" fmla="*/ 131511 w 145948"/>
                    <a:gd name="connsiteY4" fmla="*/ 124745 h 166388"/>
                    <a:gd name="connsiteX5" fmla="*/ 34490 w 145948"/>
                    <a:gd name="connsiteY5" fmla="*/ 161170 h 166388"/>
                    <a:gd name="connsiteX6" fmla="*/ 21759 w 145948"/>
                    <a:gd name="connsiteY6" fmla="*/ 163161 h 166388"/>
                    <a:gd name="connsiteX7" fmla="*/ 0 w 145948"/>
                    <a:gd name="connsiteY7" fmla="*/ 166388 h 166388"/>
                    <a:gd name="connsiteX8" fmla="*/ 46616 w 145948"/>
                    <a:gd name="connsiteY8" fmla="*/ 0 h 166388"/>
                    <a:gd name="connsiteX0" fmla="*/ 46616 w 145948"/>
                    <a:gd name="connsiteY0" fmla="*/ 0 h 166388"/>
                    <a:gd name="connsiteX1" fmla="*/ 93082 w 145948"/>
                    <a:gd name="connsiteY1" fmla="*/ 19366 h 166388"/>
                    <a:gd name="connsiteX2" fmla="*/ 145948 w 145948"/>
                    <a:gd name="connsiteY2" fmla="*/ 101161 h 166388"/>
                    <a:gd name="connsiteX3" fmla="*/ 145318 w 145948"/>
                    <a:gd name="connsiteY3" fmla="*/ 114769 h 166388"/>
                    <a:gd name="connsiteX4" fmla="*/ 131511 w 145948"/>
                    <a:gd name="connsiteY4" fmla="*/ 124745 h 166388"/>
                    <a:gd name="connsiteX5" fmla="*/ 34490 w 145948"/>
                    <a:gd name="connsiteY5" fmla="*/ 161170 h 166388"/>
                    <a:gd name="connsiteX6" fmla="*/ 21759 w 145948"/>
                    <a:gd name="connsiteY6" fmla="*/ 163161 h 166388"/>
                    <a:gd name="connsiteX7" fmla="*/ 0 w 145948"/>
                    <a:gd name="connsiteY7" fmla="*/ 166388 h 166388"/>
                    <a:gd name="connsiteX8" fmla="*/ 46616 w 145948"/>
                    <a:gd name="connsiteY8" fmla="*/ 0 h 16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48" h="166388">
                      <a:moveTo>
                        <a:pt x="46616" y="0"/>
                      </a:moveTo>
                      <a:lnTo>
                        <a:pt x="93082" y="19366"/>
                      </a:lnTo>
                      <a:cubicBezTo>
                        <a:pt x="111432" y="25598"/>
                        <a:pt x="145948" y="50636"/>
                        <a:pt x="145948" y="101161"/>
                      </a:cubicBezTo>
                      <a:lnTo>
                        <a:pt x="145318" y="114769"/>
                      </a:lnTo>
                      <a:lnTo>
                        <a:pt x="131511" y="124745"/>
                      </a:lnTo>
                      <a:cubicBezTo>
                        <a:pt x="103016" y="143996"/>
                        <a:pt x="69357" y="154035"/>
                        <a:pt x="34490" y="161170"/>
                      </a:cubicBezTo>
                      <a:lnTo>
                        <a:pt x="21759" y="163161"/>
                      </a:lnTo>
                      <a:lnTo>
                        <a:pt x="0" y="166388"/>
                      </a:lnTo>
                      <a:lnTo>
                        <a:pt x="46616" y="0"/>
                      </a:lnTo>
                      <a:close/>
                    </a:path>
                  </a:pathLst>
                </a:custGeom>
                <a:solidFill>
                  <a:schemeClr val="accent1"/>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67" name="Freeform: Shape 265">
                  <a:extLst>
                    <a:ext uri="{FF2B5EF4-FFF2-40B4-BE49-F238E27FC236}">
                      <a16:creationId xmlns:a16="http://schemas.microsoft.com/office/drawing/2014/main" id="{655474EE-3B5F-5DFA-3976-41F5368ABB78}"/>
                    </a:ext>
                  </a:extLst>
                </p:cNvPr>
                <p:cNvSpPr/>
                <p:nvPr/>
              </p:nvSpPr>
              <p:spPr>
                <a:xfrm>
                  <a:off x="966099" y="1931703"/>
                  <a:ext cx="54109" cy="42610"/>
                </a:xfrm>
                <a:custGeom>
                  <a:avLst/>
                  <a:gdLst>
                    <a:gd name="connsiteX0" fmla="*/ 534638 w 638175"/>
                    <a:gd name="connsiteY0" fmla="*/ 511683 h 514350"/>
                    <a:gd name="connsiteX1" fmla="*/ 637222 w 638175"/>
                    <a:gd name="connsiteY1" fmla="*/ 238601 h 514350"/>
                    <a:gd name="connsiteX2" fmla="*/ 322707 w 638175"/>
                    <a:gd name="connsiteY2" fmla="*/ 7144 h 514350"/>
                    <a:gd name="connsiteX3" fmla="*/ 7144 w 638175"/>
                    <a:gd name="connsiteY3" fmla="*/ 239458 h 514350"/>
                    <a:gd name="connsiteX4" fmla="*/ 121158 w 638175"/>
                    <a:gd name="connsiteY4" fmla="*/ 511683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514350">
                      <a:moveTo>
                        <a:pt x="534638" y="511683"/>
                      </a:moveTo>
                      <a:lnTo>
                        <a:pt x="637222" y="238601"/>
                      </a:lnTo>
                      <a:lnTo>
                        <a:pt x="322707" y="7144"/>
                      </a:lnTo>
                      <a:lnTo>
                        <a:pt x="7144" y="239458"/>
                      </a:lnTo>
                      <a:lnTo>
                        <a:pt x="121158" y="511683"/>
                      </a:lnTo>
                      <a:close/>
                    </a:path>
                  </a:pathLst>
                </a:custGeom>
                <a:solidFill>
                  <a:schemeClr val="tx2"/>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68" name="Freeform: Shape 266">
                  <a:extLst>
                    <a:ext uri="{FF2B5EF4-FFF2-40B4-BE49-F238E27FC236}">
                      <a16:creationId xmlns:a16="http://schemas.microsoft.com/office/drawing/2014/main" id="{A0801025-D8F6-E066-6B4F-4BF93B164AA5}"/>
                    </a:ext>
                  </a:extLst>
                </p:cNvPr>
                <p:cNvSpPr/>
                <p:nvPr/>
              </p:nvSpPr>
              <p:spPr>
                <a:xfrm>
                  <a:off x="969857" y="1974110"/>
                  <a:ext cx="46002" cy="75585"/>
                </a:xfrm>
                <a:custGeom>
                  <a:avLst/>
                  <a:gdLst>
                    <a:gd name="connsiteX0" fmla="*/ 141922 w 695325"/>
                    <a:gd name="connsiteY0" fmla="*/ 7144 h 895350"/>
                    <a:gd name="connsiteX1" fmla="*/ 147923 w 695325"/>
                    <a:gd name="connsiteY1" fmla="*/ 21527 h 895350"/>
                    <a:gd name="connsiteX2" fmla="*/ 7144 w 695325"/>
                    <a:gd name="connsiteY2" fmla="*/ 894302 h 895350"/>
                    <a:gd name="connsiteX3" fmla="*/ 691325 w 695325"/>
                    <a:gd name="connsiteY3" fmla="*/ 894302 h 895350"/>
                    <a:gd name="connsiteX4" fmla="*/ 550355 w 695325"/>
                    <a:gd name="connsiteY4" fmla="*/ 20669 h 895350"/>
                    <a:gd name="connsiteX5" fmla="*/ 555403 w 695325"/>
                    <a:gd name="connsiteY5" fmla="*/ 7144 h 895350"/>
                    <a:gd name="connsiteX0" fmla="*/ 134777 w 600490"/>
                    <a:gd name="connsiteY0" fmla="*/ 1 h 887158"/>
                    <a:gd name="connsiteX1" fmla="*/ 140778 w 600490"/>
                    <a:gd name="connsiteY1" fmla="*/ 14384 h 887158"/>
                    <a:gd name="connsiteX2" fmla="*/ -1 w 600490"/>
                    <a:gd name="connsiteY2" fmla="*/ 887159 h 887158"/>
                    <a:gd name="connsiteX3" fmla="*/ 600490 w 600490"/>
                    <a:gd name="connsiteY3" fmla="*/ 880749 h 887158"/>
                    <a:gd name="connsiteX4" fmla="*/ 543210 w 600490"/>
                    <a:gd name="connsiteY4" fmla="*/ 13526 h 887158"/>
                    <a:gd name="connsiteX5" fmla="*/ 548258 w 600490"/>
                    <a:gd name="connsiteY5" fmla="*/ 1 h 887158"/>
                    <a:gd name="connsiteX6" fmla="*/ 134777 w 600490"/>
                    <a:gd name="connsiteY6" fmla="*/ 1 h 887158"/>
                    <a:gd name="connsiteX0" fmla="*/ 76841 w 542554"/>
                    <a:gd name="connsiteY0" fmla="*/ 1 h 887158"/>
                    <a:gd name="connsiteX1" fmla="*/ 82842 w 542554"/>
                    <a:gd name="connsiteY1" fmla="*/ 14384 h 887158"/>
                    <a:gd name="connsiteX2" fmla="*/ 0 w 542554"/>
                    <a:gd name="connsiteY2" fmla="*/ 887158 h 887158"/>
                    <a:gd name="connsiteX3" fmla="*/ 542554 w 542554"/>
                    <a:gd name="connsiteY3" fmla="*/ 880749 h 887158"/>
                    <a:gd name="connsiteX4" fmla="*/ 485274 w 542554"/>
                    <a:gd name="connsiteY4" fmla="*/ 13526 h 887158"/>
                    <a:gd name="connsiteX5" fmla="*/ 490322 w 542554"/>
                    <a:gd name="connsiteY5" fmla="*/ 1 h 887158"/>
                    <a:gd name="connsiteX6" fmla="*/ 76841 w 542554"/>
                    <a:gd name="connsiteY6" fmla="*/ 1 h 88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554" h="887158">
                      <a:moveTo>
                        <a:pt x="76841" y="1"/>
                      </a:moveTo>
                      <a:lnTo>
                        <a:pt x="82842" y="14384"/>
                      </a:lnTo>
                      <a:lnTo>
                        <a:pt x="0" y="887158"/>
                      </a:lnTo>
                      <a:lnTo>
                        <a:pt x="542554" y="880749"/>
                      </a:lnTo>
                      <a:lnTo>
                        <a:pt x="485274" y="13526"/>
                      </a:lnTo>
                      <a:lnTo>
                        <a:pt x="490322" y="1"/>
                      </a:lnTo>
                      <a:lnTo>
                        <a:pt x="76841" y="1"/>
                      </a:lnTo>
                      <a:close/>
                    </a:path>
                  </a:pathLst>
                </a:custGeom>
                <a:solidFill>
                  <a:schemeClr val="tx2"/>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69" name="Freeform: Shape 267">
                  <a:extLst>
                    <a:ext uri="{FF2B5EF4-FFF2-40B4-BE49-F238E27FC236}">
                      <a16:creationId xmlns:a16="http://schemas.microsoft.com/office/drawing/2014/main" id="{5E392B1A-292D-0C89-0F78-80153240791F}"/>
                    </a:ext>
                  </a:extLst>
                </p:cNvPr>
                <p:cNvSpPr/>
                <p:nvPr/>
              </p:nvSpPr>
              <p:spPr>
                <a:xfrm>
                  <a:off x="934724" y="1911771"/>
                  <a:ext cx="50072" cy="135720"/>
                </a:xfrm>
                <a:custGeom>
                  <a:avLst/>
                  <a:gdLst>
                    <a:gd name="connsiteX0" fmla="*/ 444151 w 590550"/>
                    <a:gd name="connsiteY0" fmla="*/ 1639443 h 1638300"/>
                    <a:gd name="connsiteX1" fmla="*/ 586645 w 590550"/>
                    <a:gd name="connsiteY1" fmla="*/ 755999 h 1638300"/>
                    <a:gd name="connsiteX2" fmla="*/ 449009 w 590550"/>
                    <a:gd name="connsiteY2" fmla="*/ 427196 h 1638300"/>
                    <a:gd name="connsiteX3" fmla="*/ 7144 w 590550"/>
                    <a:gd name="connsiteY3" fmla="*/ 7144 h 1638300"/>
                    <a:gd name="connsiteX4" fmla="*/ 93631 w 590550"/>
                    <a:gd name="connsiteY4" fmla="*/ 637032 h 1638300"/>
                    <a:gd name="connsiteX5" fmla="*/ 374428 w 590550"/>
                    <a:gd name="connsiteY5" fmla="*/ 1639443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638300">
                      <a:moveTo>
                        <a:pt x="444151" y="1639443"/>
                      </a:moveTo>
                      <a:lnTo>
                        <a:pt x="586645" y="755999"/>
                      </a:lnTo>
                      <a:lnTo>
                        <a:pt x="449009" y="427196"/>
                      </a:lnTo>
                      <a:lnTo>
                        <a:pt x="7144" y="7144"/>
                      </a:lnTo>
                      <a:lnTo>
                        <a:pt x="93631" y="637032"/>
                      </a:lnTo>
                      <a:lnTo>
                        <a:pt x="374428" y="1639443"/>
                      </a:lnTo>
                      <a:close/>
                    </a:path>
                  </a:pathLst>
                </a:custGeom>
                <a:solidFill>
                  <a:srgbClr val="D2D2D7"/>
                </a:solidFill>
                <a:ln w="9525" cap="flat">
                  <a:noFill/>
                  <a:prstDash val="solid"/>
                  <a:miter/>
                </a:ln>
              </p:spPr>
              <p:txBody>
                <a:bodyPr rtlCol="0" anchor="ctr">
                  <a:noAutofit/>
                </a:bodyPr>
                <a:lstStyle/>
                <a:p>
                  <a:pPr defTabSz="1002012"/>
                  <a:endParaRPr lang="en-US" sz="1525" b="1" dirty="0">
                    <a:solidFill>
                      <a:srgbClr val="FFFFFF">
                        <a:lumMod val="85000"/>
                      </a:srgbClr>
                    </a:solidFill>
                    <a:latin typeface="Segoe UI" panose="020B0502040204020203" pitchFamily="34" charset="0"/>
                    <a:cs typeface="Segoe UI" panose="020B0502040204020203" pitchFamily="34" charset="0"/>
                  </a:endParaRPr>
                </a:p>
              </p:txBody>
            </p:sp>
            <p:sp>
              <p:nvSpPr>
                <p:cNvPr id="70" name="Freeform: Shape 268">
                  <a:extLst>
                    <a:ext uri="{FF2B5EF4-FFF2-40B4-BE49-F238E27FC236}">
                      <a16:creationId xmlns:a16="http://schemas.microsoft.com/office/drawing/2014/main" id="{AEEB79CF-7137-842A-93E3-7A6D0EF80E64}"/>
                    </a:ext>
                  </a:extLst>
                </p:cNvPr>
                <p:cNvSpPr/>
                <p:nvPr/>
              </p:nvSpPr>
              <p:spPr>
                <a:xfrm>
                  <a:off x="1002837" y="1910801"/>
                  <a:ext cx="50072" cy="137297"/>
                </a:xfrm>
                <a:custGeom>
                  <a:avLst/>
                  <a:gdLst>
                    <a:gd name="connsiteX0" fmla="*/ 220599 w 590550"/>
                    <a:gd name="connsiteY0" fmla="*/ 1651159 h 1657350"/>
                    <a:gd name="connsiteX1" fmla="*/ 504634 w 590550"/>
                    <a:gd name="connsiteY1" fmla="*/ 637127 h 1657350"/>
                    <a:gd name="connsiteX2" fmla="*/ 591122 w 590550"/>
                    <a:gd name="connsiteY2" fmla="*/ 7144 h 1657350"/>
                    <a:gd name="connsiteX3" fmla="*/ 131445 w 590550"/>
                    <a:gd name="connsiteY3" fmla="*/ 437674 h 1657350"/>
                    <a:gd name="connsiteX4" fmla="*/ 7144 w 590550"/>
                    <a:gd name="connsiteY4" fmla="*/ 768572 h 1657350"/>
                    <a:gd name="connsiteX5" fmla="*/ 149542 w 590550"/>
                    <a:gd name="connsiteY5" fmla="*/ 1651159 h 165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657350">
                      <a:moveTo>
                        <a:pt x="220599" y="1651159"/>
                      </a:moveTo>
                      <a:lnTo>
                        <a:pt x="504634" y="637127"/>
                      </a:lnTo>
                      <a:lnTo>
                        <a:pt x="591122" y="7144"/>
                      </a:lnTo>
                      <a:lnTo>
                        <a:pt x="131445" y="437674"/>
                      </a:lnTo>
                      <a:lnTo>
                        <a:pt x="7144" y="768572"/>
                      </a:lnTo>
                      <a:lnTo>
                        <a:pt x="149542" y="1651159"/>
                      </a:lnTo>
                      <a:close/>
                    </a:path>
                  </a:pathLst>
                </a:custGeom>
                <a:solidFill>
                  <a:srgbClr val="E4E4EA"/>
                </a:solidFill>
                <a:ln w="9525" cap="flat">
                  <a:noFill/>
                  <a:prstDash val="solid"/>
                  <a:miter/>
                </a:ln>
              </p:spPr>
              <p:txBody>
                <a:bodyPr rtlCol="0" anchor="ctr">
                  <a:noAutofit/>
                </a:bodyPr>
                <a:lstStyle/>
                <a:p>
                  <a:pPr defTabSz="1002012"/>
                  <a:endParaRPr lang="en-US" sz="1525" b="1" dirty="0">
                    <a:solidFill>
                      <a:srgbClr val="FFFFFF">
                        <a:lumMod val="85000"/>
                      </a:srgbClr>
                    </a:solidFill>
                    <a:latin typeface="Segoe UI" panose="020B0502040204020203" pitchFamily="34" charset="0"/>
                    <a:cs typeface="Segoe UI" panose="020B0502040204020203" pitchFamily="34" charset="0"/>
                  </a:endParaRPr>
                </a:p>
              </p:txBody>
            </p:sp>
            <p:sp>
              <p:nvSpPr>
                <p:cNvPr id="71" name="Freeform: Shape 269">
                  <a:extLst>
                    <a:ext uri="{FF2B5EF4-FFF2-40B4-BE49-F238E27FC236}">
                      <a16:creationId xmlns:a16="http://schemas.microsoft.com/office/drawing/2014/main" id="{AD2B0316-38F7-88AB-DA0E-C4CD53D88D03}"/>
                    </a:ext>
                  </a:extLst>
                </p:cNvPr>
                <p:cNvSpPr/>
                <p:nvPr/>
              </p:nvSpPr>
              <p:spPr>
                <a:xfrm>
                  <a:off x="925551" y="1887161"/>
                  <a:ext cx="135677" cy="77329"/>
                </a:xfrm>
                <a:custGeom>
                  <a:avLst/>
                  <a:gdLst>
                    <a:gd name="connsiteX0" fmla="*/ 1138714 w 1600200"/>
                    <a:gd name="connsiteY0" fmla="*/ 899922 h 933450"/>
                    <a:gd name="connsiteX1" fmla="*/ 1305211 w 1600200"/>
                    <a:gd name="connsiteY1" fmla="*/ 876300 h 933450"/>
                    <a:gd name="connsiteX2" fmla="*/ 1594866 w 1600200"/>
                    <a:gd name="connsiteY2" fmla="*/ 280892 h 933450"/>
                    <a:gd name="connsiteX3" fmla="*/ 1221010 w 1600200"/>
                    <a:gd name="connsiteY3" fmla="*/ 34099 h 933450"/>
                    <a:gd name="connsiteX4" fmla="*/ 1132713 w 1600200"/>
                    <a:gd name="connsiteY4" fmla="*/ 192977 h 933450"/>
                    <a:gd name="connsiteX5" fmla="*/ 803910 w 1600200"/>
                    <a:gd name="connsiteY5" fmla="*/ 534353 h 933450"/>
                    <a:gd name="connsiteX6" fmla="*/ 483965 w 1600200"/>
                    <a:gd name="connsiteY6" fmla="*/ 222695 h 933450"/>
                    <a:gd name="connsiteX7" fmla="*/ 421958 w 1600200"/>
                    <a:gd name="connsiteY7" fmla="*/ 7144 h 933450"/>
                    <a:gd name="connsiteX8" fmla="*/ 7144 w 1600200"/>
                    <a:gd name="connsiteY8" fmla="*/ 280892 h 933450"/>
                    <a:gd name="connsiteX9" fmla="*/ 290036 w 1600200"/>
                    <a:gd name="connsiteY9" fmla="*/ 862298 h 933450"/>
                    <a:gd name="connsiteX10" fmla="*/ 464630 w 1600200"/>
                    <a:gd name="connsiteY10" fmla="*/ 900113 h 933450"/>
                    <a:gd name="connsiteX11" fmla="*/ 801053 w 1600200"/>
                    <a:gd name="connsiteY11" fmla="*/ 652558 h 933450"/>
                    <a:gd name="connsiteX12" fmla="*/ 1121664 w 1600200"/>
                    <a:gd name="connsiteY12" fmla="*/ 888492 h 933450"/>
                    <a:gd name="connsiteX13" fmla="*/ 1138714 w 1600200"/>
                    <a:gd name="connsiteY13" fmla="*/ 89992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0200" h="933450">
                      <a:moveTo>
                        <a:pt x="1138714" y="899922"/>
                      </a:moveTo>
                      <a:cubicBezTo>
                        <a:pt x="1229678" y="966788"/>
                        <a:pt x="1284637" y="907256"/>
                        <a:pt x="1305211" y="876300"/>
                      </a:cubicBezTo>
                      <a:lnTo>
                        <a:pt x="1594866" y="280892"/>
                      </a:lnTo>
                      <a:lnTo>
                        <a:pt x="1221010" y="34099"/>
                      </a:lnTo>
                      <a:lnTo>
                        <a:pt x="1132713" y="192977"/>
                      </a:lnTo>
                      <a:lnTo>
                        <a:pt x="803910" y="534353"/>
                      </a:lnTo>
                      <a:lnTo>
                        <a:pt x="483965" y="222695"/>
                      </a:lnTo>
                      <a:lnTo>
                        <a:pt x="421958" y="7144"/>
                      </a:lnTo>
                      <a:lnTo>
                        <a:pt x="7144" y="280892"/>
                      </a:lnTo>
                      <a:lnTo>
                        <a:pt x="290036" y="862298"/>
                      </a:lnTo>
                      <a:cubicBezTo>
                        <a:pt x="297847" y="877729"/>
                        <a:pt x="355187" y="980504"/>
                        <a:pt x="464630" y="900113"/>
                      </a:cubicBezTo>
                      <a:lnTo>
                        <a:pt x="801053" y="652558"/>
                      </a:lnTo>
                      <a:lnTo>
                        <a:pt x="1121664" y="888492"/>
                      </a:lnTo>
                      <a:cubicBezTo>
                        <a:pt x="1126617" y="891445"/>
                        <a:pt x="1132237" y="895255"/>
                        <a:pt x="1138714" y="899922"/>
                      </a:cubicBezTo>
                      <a:close/>
                    </a:path>
                  </a:pathLst>
                </a:custGeom>
                <a:solidFill>
                  <a:schemeClr val="bg1">
                    <a:lumMod val="95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72" name="Freeform: Shape 270">
                  <a:extLst>
                    <a:ext uri="{FF2B5EF4-FFF2-40B4-BE49-F238E27FC236}">
                      <a16:creationId xmlns:a16="http://schemas.microsoft.com/office/drawing/2014/main" id="{10BE1242-06FB-B0AF-00A8-A13A43C2F503}"/>
                    </a:ext>
                  </a:extLst>
                </p:cNvPr>
                <p:cNvSpPr/>
                <p:nvPr/>
              </p:nvSpPr>
              <p:spPr>
                <a:xfrm>
                  <a:off x="897300" y="1642989"/>
                  <a:ext cx="192209" cy="133352"/>
                </a:xfrm>
                <a:custGeom>
                  <a:avLst/>
                  <a:gdLst>
                    <a:gd name="connsiteX0" fmla="*/ 1181767 w 2266950"/>
                    <a:gd name="connsiteY0" fmla="*/ 7144 h 1609725"/>
                    <a:gd name="connsiteX1" fmla="*/ 1094042 w 2266950"/>
                    <a:gd name="connsiteY1" fmla="*/ 7144 h 1609725"/>
                    <a:gd name="connsiteX2" fmla="*/ 7144 w 2266950"/>
                    <a:gd name="connsiteY2" fmla="*/ 1094137 h 1609725"/>
                    <a:gd name="connsiteX3" fmla="*/ 7144 w 2266950"/>
                    <a:gd name="connsiteY3" fmla="*/ 1239107 h 1609725"/>
                    <a:gd name="connsiteX4" fmla="*/ 7144 w 2266950"/>
                    <a:gd name="connsiteY4" fmla="*/ 1374743 h 1609725"/>
                    <a:gd name="connsiteX5" fmla="*/ 7144 w 2266950"/>
                    <a:gd name="connsiteY5" fmla="*/ 1604010 h 1609725"/>
                    <a:gd name="connsiteX6" fmla="*/ 285083 w 2266950"/>
                    <a:gd name="connsiteY6" fmla="*/ 1459421 h 1609725"/>
                    <a:gd name="connsiteX7" fmla="*/ 284893 w 2266950"/>
                    <a:gd name="connsiteY7" fmla="*/ 1459325 h 1609725"/>
                    <a:gd name="connsiteX8" fmla="*/ 310229 w 2266950"/>
                    <a:gd name="connsiteY8" fmla="*/ 1420559 h 1609725"/>
                    <a:gd name="connsiteX9" fmla="*/ 1480757 w 2266950"/>
                    <a:gd name="connsiteY9" fmla="*/ 958977 h 1609725"/>
                    <a:gd name="connsiteX10" fmla="*/ 1967484 w 2266950"/>
                    <a:gd name="connsiteY10" fmla="*/ 1415225 h 1609725"/>
                    <a:gd name="connsiteX11" fmla="*/ 1993297 w 2266950"/>
                    <a:gd name="connsiteY11" fmla="*/ 1457516 h 1609725"/>
                    <a:gd name="connsiteX12" fmla="*/ 1990916 w 2266950"/>
                    <a:gd name="connsiteY12" fmla="*/ 1459421 h 1609725"/>
                    <a:gd name="connsiteX13" fmla="*/ 2268855 w 2266950"/>
                    <a:gd name="connsiteY13" fmla="*/ 1604010 h 1609725"/>
                    <a:gd name="connsiteX14" fmla="*/ 2268855 w 2266950"/>
                    <a:gd name="connsiteY14" fmla="*/ 1373791 h 1609725"/>
                    <a:gd name="connsiteX15" fmla="*/ 2268855 w 2266950"/>
                    <a:gd name="connsiteY15" fmla="*/ 1239012 h 1609725"/>
                    <a:gd name="connsiteX16" fmla="*/ 2268855 w 2266950"/>
                    <a:gd name="connsiteY16" fmla="*/ 1094042 h 1609725"/>
                    <a:gd name="connsiteX17" fmla="*/ 1181767 w 2266950"/>
                    <a:gd name="connsiteY17" fmla="*/ 7144 h 1609725"/>
                    <a:gd name="connsiteX18" fmla="*/ 2001298 w 2266950"/>
                    <a:gd name="connsiteY18" fmla="*/ 1381411 h 1609725"/>
                    <a:gd name="connsiteX19" fmla="*/ 2011775 w 2266950"/>
                    <a:gd name="connsiteY19" fmla="*/ 1373791 h 1609725"/>
                    <a:gd name="connsiteX20" fmla="*/ 2013299 w 2266950"/>
                    <a:gd name="connsiteY20" fmla="*/ 1373791 h 1609725"/>
                    <a:gd name="connsiteX21" fmla="*/ 1996250 w 2266950"/>
                    <a:gd name="connsiteY21" fmla="*/ 1386459 h 1609725"/>
                    <a:gd name="connsiteX22" fmla="*/ 2001298 w 2266950"/>
                    <a:gd name="connsiteY22" fmla="*/ 1381411 h 1609725"/>
                    <a:gd name="connsiteX23" fmla="*/ 1995964 w 2266950"/>
                    <a:gd name="connsiteY23" fmla="*/ 1384649 h 1609725"/>
                    <a:gd name="connsiteX24" fmla="*/ 1997107 w 2266950"/>
                    <a:gd name="connsiteY24" fmla="*/ 1380935 h 1609725"/>
                    <a:gd name="connsiteX25" fmla="*/ 2000726 w 2266950"/>
                    <a:gd name="connsiteY25" fmla="*/ 1373791 h 1609725"/>
                    <a:gd name="connsiteX26" fmla="*/ 2002155 w 2266950"/>
                    <a:gd name="connsiteY26" fmla="*/ 1373791 h 1609725"/>
                    <a:gd name="connsiteX27" fmla="*/ 1997869 w 2266950"/>
                    <a:gd name="connsiteY27" fmla="*/ 1382744 h 1609725"/>
                    <a:gd name="connsiteX28" fmla="*/ 1995964 w 2266950"/>
                    <a:gd name="connsiteY28" fmla="*/ 1384649 h 1609725"/>
                    <a:gd name="connsiteX29" fmla="*/ 1967198 w 2266950"/>
                    <a:gd name="connsiteY29" fmla="*/ 1406938 h 1609725"/>
                    <a:gd name="connsiteX30" fmla="*/ 1966722 w 2266950"/>
                    <a:gd name="connsiteY30" fmla="*/ 1406366 h 1609725"/>
                    <a:gd name="connsiteX31" fmla="*/ 1993487 w 2266950"/>
                    <a:gd name="connsiteY31" fmla="*/ 1386935 h 1609725"/>
                    <a:gd name="connsiteX32" fmla="*/ 1987201 w 2266950"/>
                    <a:gd name="connsiteY32" fmla="*/ 1393031 h 1609725"/>
                    <a:gd name="connsiteX33" fmla="*/ 1967579 w 2266950"/>
                    <a:gd name="connsiteY33" fmla="*/ 1407509 h 1609725"/>
                    <a:gd name="connsiteX34" fmla="*/ 1967198 w 2266950"/>
                    <a:gd name="connsiteY34" fmla="*/ 1406938 h 1609725"/>
                    <a:gd name="connsiteX35" fmla="*/ 1989296 w 2266950"/>
                    <a:gd name="connsiteY35" fmla="*/ 1400651 h 1609725"/>
                    <a:gd name="connsiteX36" fmla="*/ 1980914 w 2266950"/>
                    <a:gd name="connsiteY36" fmla="*/ 1417987 h 1609725"/>
                    <a:gd name="connsiteX37" fmla="*/ 1980724 w 2266950"/>
                    <a:gd name="connsiteY37" fmla="*/ 1417892 h 1609725"/>
                    <a:gd name="connsiteX38" fmla="*/ 1979581 w 2266950"/>
                    <a:gd name="connsiteY38" fmla="*/ 1417320 h 1609725"/>
                    <a:gd name="connsiteX39" fmla="*/ 1979009 w 2266950"/>
                    <a:gd name="connsiteY39" fmla="*/ 1417034 h 1609725"/>
                    <a:gd name="connsiteX40" fmla="*/ 1992725 w 2266950"/>
                    <a:gd name="connsiteY40" fmla="*/ 1389888 h 1609725"/>
                    <a:gd name="connsiteX41" fmla="*/ 1993106 w 2266950"/>
                    <a:gd name="connsiteY41" fmla="*/ 1389507 h 1609725"/>
                    <a:gd name="connsiteX42" fmla="*/ 1989296 w 2266950"/>
                    <a:gd name="connsiteY42" fmla="*/ 1400651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66950" h="1609725">
                      <a:moveTo>
                        <a:pt x="1181767" y="7144"/>
                      </a:moveTo>
                      <a:lnTo>
                        <a:pt x="1094042" y="7144"/>
                      </a:lnTo>
                      <a:cubicBezTo>
                        <a:pt x="494729" y="7144"/>
                        <a:pt x="7144" y="494824"/>
                        <a:pt x="7144" y="1094137"/>
                      </a:cubicBezTo>
                      <a:lnTo>
                        <a:pt x="7144" y="1239107"/>
                      </a:lnTo>
                      <a:lnTo>
                        <a:pt x="7144" y="1374743"/>
                      </a:lnTo>
                      <a:lnTo>
                        <a:pt x="7144" y="1604010"/>
                      </a:lnTo>
                      <a:cubicBezTo>
                        <a:pt x="7144" y="1604010"/>
                        <a:pt x="254603" y="1579436"/>
                        <a:pt x="285083" y="1459421"/>
                      </a:cubicBezTo>
                      <a:lnTo>
                        <a:pt x="284893" y="1459325"/>
                      </a:lnTo>
                      <a:cubicBezTo>
                        <a:pt x="295370" y="1447991"/>
                        <a:pt x="304038" y="1435037"/>
                        <a:pt x="310229" y="1420559"/>
                      </a:cubicBezTo>
                      <a:cubicBezTo>
                        <a:pt x="450628" y="1416368"/>
                        <a:pt x="1106329" y="1411224"/>
                        <a:pt x="1480757" y="958977"/>
                      </a:cubicBezTo>
                      <a:cubicBezTo>
                        <a:pt x="1525429" y="1089660"/>
                        <a:pt x="1676591" y="1337215"/>
                        <a:pt x="1967484" y="1415225"/>
                      </a:cubicBezTo>
                      <a:cubicBezTo>
                        <a:pt x="1973485" y="1431036"/>
                        <a:pt x="1982438" y="1445228"/>
                        <a:pt x="1993297" y="1457516"/>
                      </a:cubicBezTo>
                      <a:lnTo>
                        <a:pt x="1990916" y="1459421"/>
                      </a:lnTo>
                      <a:cubicBezTo>
                        <a:pt x="2021300" y="1579436"/>
                        <a:pt x="2268855" y="1604010"/>
                        <a:pt x="2268855" y="1604010"/>
                      </a:cubicBezTo>
                      <a:lnTo>
                        <a:pt x="2268855" y="1373791"/>
                      </a:lnTo>
                      <a:lnTo>
                        <a:pt x="2268855" y="1239012"/>
                      </a:lnTo>
                      <a:lnTo>
                        <a:pt x="2268855" y="1094042"/>
                      </a:lnTo>
                      <a:cubicBezTo>
                        <a:pt x="2268760" y="494824"/>
                        <a:pt x="1781175" y="7144"/>
                        <a:pt x="1181767" y="7144"/>
                      </a:cubicBezTo>
                      <a:close/>
                      <a:moveTo>
                        <a:pt x="2001298" y="1381411"/>
                      </a:moveTo>
                      <a:lnTo>
                        <a:pt x="2011775" y="1373791"/>
                      </a:lnTo>
                      <a:lnTo>
                        <a:pt x="2013299" y="1373791"/>
                      </a:lnTo>
                      <a:lnTo>
                        <a:pt x="1996250" y="1386459"/>
                      </a:lnTo>
                      <a:lnTo>
                        <a:pt x="2001298" y="1381411"/>
                      </a:lnTo>
                      <a:close/>
                      <a:moveTo>
                        <a:pt x="1995964" y="1384649"/>
                      </a:moveTo>
                      <a:lnTo>
                        <a:pt x="1997107" y="1380935"/>
                      </a:lnTo>
                      <a:lnTo>
                        <a:pt x="2000726" y="1373791"/>
                      </a:lnTo>
                      <a:lnTo>
                        <a:pt x="2002155" y="1373791"/>
                      </a:lnTo>
                      <a:lnTo>
                        <a:pt x="1997869" y="1382744"/>
                      </a:lnTo>
                      <a:lnTo>
                        <a:pt x="1995964" y="1384649"/>
                      </a:lnTo>
                      <a:close/>
                      <a:moveTo>
                        <a:pt x="1967198" y="1406938"/>
                      </a:moveTo>
                      <a:lnTo>
                        <a:pt x="1966722" y="1406366"/>
                      </a:lnTo>
                      <a:lnTo>
                        <a:pt x="1993487" y="1386935"/>
                      </a:lnTo>
                      <a:lnTo>
                        <a:pt x="1987201" y="1393031"/>
                      </a:lnTo>
                      <a:lnTo>
                        <a:pt x="1967579" y="1407509"/>
                      </a:lnTo>
                      <a:lnTo>
                        <a:pt x="1967198" y="1406938"/>
                      </a:lnTo>
                      <a:close/>
                      <a:moveTo>
                        <a:pt x="1989296" y="1400651"/>
                      </a:moveTo>
                      <a:lnTo>
                        <a:pt x="1980914" y="1417987"/>
                      </a:lnTo>
                      <a:cubicBezTo>
                        <a:pt x="1980819" y="1417987"/>
                        <a:pt x="1980819" y="1417987"/>
                        <a:pt x="1980724" y="1417892"/>
                      </a:cubicBezTo>
                      <a:lnTo>
                        <a:pt x="1979581" y="1417320"/>
                      </a:lnTo>
                      <a:cubicBezTo>
                        <a:pt x="1979390" y="1417225"/>
                        <a:pt x="1979200" y="1417130"/>
                        <a:pt x="1979009" y="1417034"/>
                      </a:cubicBezTo>
                      <a:lnTo>
                        <a:pt x="1992725" y="1389888"/>
                      </a:lnTo>
                      <a:lnTo>
                        <a:pt x="1993106" y="1389507"/>
                      </a:lnTo>
                      <a:lnTo>
                        <a:pt x="1989296" y="1400651"/>
                      </a:lnTo>
                      <a:close/>
                    </a:path>
                  </a:pathLst>
                </a:custGeom>
                <a:solidFill>
                  <a:schemeClr val="bg2"/>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73" name="Freeform: Shape 271">
                  <a:extLst>
                    <a:ext uri="{FF2B5EF4-FFF2-40B4-BE49-F238E27FC236}">
                      <a16:creationId xmlns:a16="http://schemas.microsoft.com/office/drawing/2014/main" id="{E3FB508F-DCBC-8D7C-FCCA-9EEF7A887171}"/>
                    </a:ext>
                  </a:extLst>
                </p:cNvPr>
                <p:cNvSpPr/>
                <p:nvPr/>
              </p:nvSpPr>
              <p:spPr>
                <a:xfrm>
                  <a:off x="897300" y="1642989"/>
                  <a:ext cx="104989" cy="133352"/>
                </a:xfrm>
                <a:custGeom>
                  <a:avLst/>
                  <a:gdLst>
                    <a:gd name="connsiteX0" fmla="*/ 198692 w 1238250"/>
                    <a:gd name="connsiteY0" fmla="*/ 1374743 h 1609725"/>
                    <a:gd name="connsiteX1" fmla="*/ 198692 w 1238250"/>
                    <a:gd name="connsiteY1" fmla="*/ 1239107 h 1609725"/>
                    <a:gd name="connsiteX2" fmla="*/ 198692 w 1238250"/>
                    <a:gd name="connsiteY2" fmla="*/ 1094137 h 1609725"/>
                    <a:gd name="connsiteX3" fmla="*/ 1233773 w 1238250"/>
                    <a:gd name="connsiteY3" fmla="*/ 8477 h 1609725"/>
                    <a:gd name="connsiteX4" fmla="*/ 1181767 w 1238250"/>
                    <a:gd name="connsiteY4" fmla="*/ 7144 h 1609725"/>
                    <a:gd name="connsiteX5" fmla="*/ 1094042 w 1238250"/>
                    <a:gd name="connsiteY5" fmla="*/ 7144 h 1609725"/>
                    <a:gd name="connsiteX6" fmla="*/ 7144 w 1238250"/>
                    <a:gd name="connsiteY6" fmla="*/ 1094137 h 1609725"/>
                    <a:gd name="connsiteX7" fmla="*/ 7144 w 1238250"/>
                    <a:gd name="connsiteY7" fmla="*/ 1239107 h 1609725"/>
                    <a:gd name="connsiteX8" fmla="*/ 7144 w 1238250"/>
                    <a:gd name="connsiteY8" fmla="*/ 1374743 h 1609725"/>
                    <a:gd name="connsiteX9" fmla="*/ 7144 w 1238250"/>
                    <a:gd name="connsiteY9" fmla="*/ 1604010 h 1609725"/>
                    <a:gd name="connsiteX10" fmla="*/ 198787 w 1238250"/>
                    <a:gd name="connsiteY10" fmla="*/ 1550575 h 1609725"/>
                    <a:gd name="connsiteX11" fmla="*/ 198692 w 1238250"/>
                    <a:gd name="connsiteY11" fmla="*/ 1374743 h 1609725"/>
                    <a:gd name="connsiteX12" fmla="*/ 198692 w 1238250"/>
                    <a:gd name="connsiteY12" fmla="*/ 1374743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8250" h="1609725">
                      <a:moveTo>
                        <a:pt x="198692" y="1374743"/>
                      </a:moveTo>
                      <a:lnTo>
                        <a:pt x="198692" y="1239107"/>
                      </a:lnTo>
                      <a:lnTo>
                        <a:pt x="198692" y="1094137"/>
                      </a:lnTo>
                      <a:cubicBezTo>
                        <a:pt x="198692" y="512159"/>
                        <a:pt x="658463" y="35719"/>
                        <a:pt x="1233773" y="8477"/>
                      </a:cubicBezTo>
                      <a:cubicBezTo>
                        <a:pt x="1216533" y="7620"/>
                        <a:pt x="1199198" y="7144"/>
                        <a:pt x="1181767" y="7144"/>
                      </a:cubicBezTo>
                      <a:lnTo>
                        <a:pt x="1094042" y="7144"/>
                      </a:lnTo>
                      <a:cubicBezTo>
                        <a:pt x="494729" y="7144"/>
                        <a:pt x="7144" y="494824"/>
                        <a:pt x="7144" y="1094137"/>
                      </a:cubicBezTo>
                      <a:lnTo>
                        <a:pt x="7144" y="1239107"/>
                      </a:lnTo>
                      <a:lnTo>
                        <a:pt x="7144" y="1374743"/>
                      </a:lnTo>
                      <a:lnTo>
                        <a:pt x="7144" y="1604010"/>
                      </a:lnTo>
                      <a:cubicBezTo>
                        <a:pt x="7144" y="1604010"/>
                        <a:pt x="116491" y="1593056"/>
                        <a:pt x="198787" y="1550575"/>
                      </a:cubicBezTo>
                      <a:lnTo>
                        <a:pt x="198692" y="1374743"/>
                      </a:lnTo>
                      <a:lnTo>
                        <a:pt x="198692" y="1374743"/>
                      </a:lnTo>
                      <a:close/>
                    </a:path>
                  </a:pathLst>
                </a:custGeom>
                <a:solidFill>
                  <a:schemeClr val="tx1"/>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74" name="Freeform: Shape 272">
                  <a:extLst>
                    <a:ext uri="{FF2B5EF4-FFF2-40B4-BE49-F238E27FC236}">
                      <a16:creationId xmlns:a16="http://schemas.microsoft.com/office/drawing/2014/main" id="{6C5C4408-A8AD-6B02-3011-F8404A4092D5}"/>
                    </a:ext>
                  </a:extLst>
                </p:cNvPr>
                <p:cNvSpPr/>
                <p:nvPr/>
              </p:nvSpPr>
              <p:spPr>
                <a:xfrm>
                  <a:off x="1062939" y="1761712"/>
                  <a:ext cx="36342" cy="56025"/>
                </a:xfrm>
                <a:custGeom>
                  <a:avLst/>
                  <a:gdLst>
                    <a:gd name="connsiteX0" fmla="*/ 184690 w 428625"/>
                    <a:gd name="connsiteY0" fmla="*/ 13361 h 676275"/>
                    <a:gd name="connsiteX1" fmla="*/ 62865 w 428625"/>
                    <a:gd name="connsiteY1" fmla="*/ 33744 h 676275"/>
                    <a:gd name="connsiteX2" fmla="*/ 7144 w 428625"/>
                    <a:gd name="connsiteY2" fmla="*/ 144044 h 676275"/>
                    <a:gd name="connsiteX3" fmla="*/ 7144 w 428625"/>
                    <a:gd name="connsiteY3" fmla="*/ 533997 h 676275"/>
                    <a:gd name="connsiteX4" fmla="*/ 62865 w 428625"/>
                    <a:gd name="connsiteY4" fmla="*/ 644201 h 676275"/>
                    <a:gd name="connsiteX5" fmla="*/ 144018 w 428625"/>
                    <a:gd name="connsiteY5" fmla="*/ 670871 h 676275"/>
                    <a:gd name="connsiteX6" fmla="*/ 184690 w 428625"/>
                    <a:gd name="connsiteY6" fmla="*/ 664680 h 676275"/>
                    <a:gd name="connsiteX7" fmla="*/ 261271 w 428625"/>
                    <a:gd name="connsiteY7" fmla="*/ 629628 h 676275"/>
                    <a:gd name="connsiteX8" fmla="*/ 298704 w 428625"/>
                    <a:gd name="connsiteY8" fmla="*/ 595719 h 676275"/>
                    <a:gd name="connsiteX9" fmla="*/ 338614 w 428625"/>
                    <a:gd name="connsiteY9" fmla="*/ 564668 h 676275"/>
                    <a:gd name="connsiteX10" fmla="*/ 424339 w 428625"/>
                    <a:gd name="connsiteY10" fmla="*/ 338925 h 676275"/>
                    <a:gd name="connsiteX11" fmla="*/ 184690 w 428625"/>
                    <a:gd name="connsiteY11" fmla="*/ 13361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676275">
                      <a:moveTo>
                        <a:pt x="184690" y="13361"/>
                      </a:moveTo>
                      <a:cubicBezTo>
                        <a:pt x="143066" y="407"/>
                        <a:pt x="97917" y="7931"/>
                        <a:pt x="62865" y="33744"/>
                      </a:cubicBezTo>
                      <a:cubicBezTo>
                        <a:pt x="27813" y="59557"/>
                        <a:pt x="7144" y="100514"/>
                        <a:pt x="7144" y="144044"/>
                      </a:cubicBezTo>
                      <a:lnTo>
                        <a:pt x="7144" y="533997"/>
                      </a:lnTo>
                      <a:cubicBezTo>
                        <a:pt x="7144" y="577526"/>
                        <a:pt x="27813" y="618389"/>
                        <a:pt x="62865" y="644201"/>
                      </a:cubicBezTo>
                      <a:cubicBezTo>
                        <a:pt x="86678" y="661727"/>
                        <a:pt x="115157" y="670871"/>
                        <a:pt x="144018" y="670871"/>
                      </a:cubicBezTo>
                      <a:cubicBezTo>
                        <a:pt x="157639" y="670871"/>
                        <a:pt x="171355" y="668871"/>
                        <a:pt x="184690" y="664680"/>
                      </a:cubicBezTo>
                      <a:cubicBezTo>
                        <a:pt x="210979" y="656489"/>
                        <a:pt x="236696" y="644678"/>
                        <a:pt x="261271" y="629628"/>
                      </a:cubicBezTo>
                      <a:cubicBezTo>
                        <a:pt x="275749" y="620770"/>
                        <a:pt x="288417" y="609245"/>
                        <a:pt x="298704" y="595719"/>
                      </a:cubicBezTo>
                      <a:cubicBezTo>
                        <a:pt x="313754" y="587908"/>
                        <a:pt x="327279" y="577431"/>
                        <a:pt x="338614" y="564668"/>
                      </a:cubicBezTo>
                      <a:cubicBezTo>
                        <a:pt x="393859" y="502088"/>
                        <a:pt x="424339" y="421983"/>
                        <a:pt x="424339" y="338925"/>
                      </a:cubicBezTo>
                      <a:cubicBezTo>
                        <a:pt x="424244" y="188811"/>
                        <a:pt x="327946" y="58033"/>
                        <a:pt x="184690" y="13361"/>
                      </a:cubicBezTo>
                      <a:close/>
                    </a:path>
                  </a:pathLst>
                </a:custGeom>
                <a:solidFill>
                  <a:schemeClr val="accent4">
                    <a:lumMod val="20000"/>
                    <a:lumOff val="80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75" name="Freeform: Shape 273">
                  <a:extLst>
                    <a:ext uri="{FF2B5EF4-FFF2-40B4-BE49-F238E27FC236}">
                      <a16:creationId xmlns:a16="http://schemas.microsoft.com/office/drawing/2014/main" id="{90F51570-1F72-C36C-E655-32646073028E}"/>
                    </a:ext>
                  </a:extLst>
                </p:cNvPr>
                <p:cNvSpPr/>
                <p:nvPr/>
              </p:nvSpPr>
              <p:spPr>
                <a:xfrm>
                  <a:off x="888383" y="1761712"/>
                  <a:ext cx="36342" cy="56025"/>
                </a:xfrm>
                <a:custGeom>
                  <a:avLst/>
                  <a:gdLst>
                    <a:gd name="connsiteX0" fmla="*/ 368618 w 428625"/>
                    <a:gd name="connsiteY0" fmla="*/ 33744 h 676275"/>
                    <a:gd name="connsiteX1" fmla="*/ 246793 w 428625"/>
                    <a:gd name="connsiteY1" fmla="*/ 13361 h 676275"/>
                    <a:gd name="connsiteX2" fmla="*/ 7144 w 428625"/>
                    <a:gd name="connsiteY2" fmla="*/ 339020 h 676275"/>
                    <a:gd name="connsiteX3" fmla="*/ 246793 w 428625"/>
                    <a:gd name="connsiteY3" fmla="*/ 664680 h 676275"/>
                    <a:gd name="connsiteX4" fmla="*/ 287560 w 428625"/>
                    <a:gd name="connsiteY4" fmla="*/ 670871 h 676275"/>
                    <a:gd name="connsiteX5" fmla="*/ 368618 w 428625"/>
                    <a:gd name="connsiteY5" fmla="*/ 644201 h 676275"/>
                    <a:gd name="connsiteX6" fmla="*/ 424339 w 428625"/>
                    <a:gd name="connsiteY6" fmla="*/ 533997 h 676275"/>
                    <a:gd name="connsiteX7" fmla="*/ 424339 w 428625"/>
                    <a:gd name="connsiteY7" fmla="*/ 143948 h 676275"/>
                    <a:gd name="connsiteX8" fmla="*/ 368618 w 428625"/>
                    <a:gd name="connsiteY8" fmla="*/ 33744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676275">
                      <a:moveTo>
                        <a:pt x="368618" y="33744"/>
                      </a:moveTo>
                      <a:cubicBezTo>
                        <a:pt x="333566" y="7931"/>
                        <a:pt x="288322" y="407"/>
                        <a:pt x="246793" y="13361"/>
                      </a:cubicBezTo>
                      <a:cubicBezTo>
                        <a:pt x="103442" y="58033"/>
                        <a:pt x="7144" y="188906"/>
                        <a:pt x="7144" y="339020"/>
                      </a:cubicBezTo>
                      <a:cubicBezTo>
                        <a:pt x="7144" y="489134"/>
                        <a:pt x="103442" y="620008"/>
                        <a:pt x="246793" y="664680"/>
                      </a:cubicBezTo>
                      <a:cubicBezTo>
                        <a:pt x="260128" y="668871"/>
                        <a:pt x="273844" y="670871"/>
                        <a:pt x="287560" y="670871"/>
                      </a:cubicBezTo>
                      <a:cubicBezTo>
                        <a:pt x="316325" y="670871"/>
                        <a:pt x="344805" y="661727"/>
                        <a:pt x="368618" y="644201"/>
                      </a:cubicBezTo>
                      <a:cubicBezTo>
                        <a:pt x="403670" y="618389"/>
                        <a:pt x="424339" y="577526"/>
                        <a:pt x="424339" y="533997"/>
                      </a:cubicBezTo>
                      <a:lnTo>
                        <a:pt x="424339" y="143948"/>
                      </a:lnTo>
                      <a:cubicBezTo>
                        <a:pt x="424434" y="100419"/>
                        <a:pt x="403765" y="59461"/>
                        <a:pt x="368618" y="33744"/>
                      </a:cubicBezTo>
                      <a:close/>
                    </a:path>
                  </a:pathLst>
                </a:custGeom>
                <a:solidFill>
                  <a:schemeClr val="tx2">
                    <a:lumMod val="20000"/>
                    <a:lumOff val="80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76" name="Freeform: Shape 274">
                  <a:extLst>
                    <a:ext uri="{FF2B5EF4-FFF2-40B4-BE49-F238E27FC236}">
                      <a16:creationId xmlns:a16="http://schemas.microsoft.com/office/drawing/2014/main" id="{A9696486-F820-7CC3-A4D4-A92EEB6D2DD3}"/>
                    </a:ext>
                  </a:extLst>
                </p:cNvPr>
                <p:cNvSpPr/>
                <p:nvPr/>
              </p:nvSpPr>
              <p:spPr>
                <a:xfrm>
                  <a:off x="958053" y="1858435"/>
                  <a:ext cx="71068" cy="79697"/>
                </a:xfrm>
                <a:custGeom>
                  <a:avLst/>
                  <a:gdLst>
                    <a:gd name="connsiteX0" fmla="*/ 797071 w 838200"/>
                    <a:gd name="connsiteY0" fmla="*/ 46241 h 962025"/>
                    <a:gd name="connsiteX1" fmla="*/ 696583 w 838200"/>
                    <a:gd name="connsiteY1" fmla="*/ 8331 h 962025"/>
                    <a:gd name="connsiteX2" fmla="*/ 691915 w 838200"/>
                    <a:gd name="connsiteY2" fmla="*/ 8522 h 962025"/>
                    <a:gd name="connsiteX3" fmla="*/ 667055 w 838200"/>
                    <a:gd name="connsiteY3" fmla="*/ 11665 h 962025"/>
                    <a:gd name="connsiteX4" fmla="*/ 507035 w 838200"/>
                    <a:gd name="connsiteY4" fmla="*/ 29382 h 962025"/>
                    <a:gd name="connsiteX5" fmla="*/ 339681 w 838200"/>
                    <a:gd name="connsiteY5" fmla="*/ 29382 h 962025"/>
                    <a:gd name="connsiteX6" fmla="*/ 174898 w 838200"/>
                    <a:gd name="connsiteY6" fmla="*/ 10617 h 962025"/>
                    <a:gd name="connsiteX7" fmla="*/ 59074 w 838200"/>
                    <a:gd name="connsiteY7" fmla="*/ 36906 h 962025"/>
                    <a:gd name="connsiteX8" fmla="*/ 7449 w 838200"/>
                    <a:gd name="connsiteY8" fmla="*/ 143967 h 962025"/>
                    <a:gd name="connsiteX9" fmla="*/ 7449 w 838200"/>
                    <a:gd name="connsiteY9" fmla="*/ 542017 h 962025"/>
                    <a:gd name="connsiteX10" fmla="*/ 7354 w 838200"/>
                    <a:gd name="connsiteY10" fmla="*/ 543351 h 962025"/>
                    <a:gd name="connsiteX11" fmla="*/ 48502 w 838200"/>
                    <a:gd name="connsiteY11" fmla="*/ 648983 h 962025"/>
                    <a:gd name="connsiteX12" fmla="*/ 323488 w 838200"/>
                    <a:gd name="connsiteY12" fmla="*/ 916826 h 962025"/>
                    <a:gd name="connsiteX13" fmla="*/ 418929 w 838200"/>
                    <a:gd name="connsiteY13" fmla="*/ 955593 h 962025"/>
                    <a:gd name="connsiteX14" fmla="*/ 421120 w 838200"/>
                    <a:gd name="connsiteY14" fmla="*/ 955593 h 962025"/>
                    <a:gd name="connsiteX15" fmla="*/ 517513 w 838200"/>
                    <a:gd name="connsiteY15" fmla="*/ 913683 h 962025"/>
                    <a:gd name="connsiteX16" fmla="*/ 800786 w 838200"/>
                    <a:gd name="connsiteY16" fmla="*/ 619646 h 962025"/>
                    <a:gd name="connsiteX17" fmla="*/ 839077 w 838200"/>
                    <a:gd name="connsiteY17" fmla="*/ 524777 h 962025"/>
                    <a:gd name="connsiteX18" fmla="*/ 839077 w 838200"/>
                    <a:gd name="connsiteY18" fmla="*/ 145110 h 962025"/>
                    <a:gd name="connsiteX19" fmla="*/ 797071 w 838200"/>
                    <a:gd name="connsiteY19" fmla="*/ 46241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962025">
                      <a:moveTo>
                        <a:pt x="797071" y="46241"/>
                      </a:moveTo>
                      <a:cubicBezTo>
                        <a:pt x="770116" y="20523"/>
                        <a:pt x="734111" y="6998"/>
                        <a:pt x="696583" y="8331"/>
                      </a:cubicBezTo>
                      <a:lnTo>
                        <a:pt x="691915" y="8522"/>
                      </a:lnTo>
                      <a:cubicBezTo>
                        <a:pt x="683533" y="8808"/>
                        <a:pt x="675247" y="9855"/>
                        <a:pt x="667055" y="11665"/>
                      </a:cubicBezTo>
                      <a:cubicBezTo>
                        <a:pt x="614191" y="23381"/>
                        <a:pt x="560375" y="29382"/>
                        <a:pt x="507035" y="29382"/>
                      </a:cubicBezTo>
                      <a:lnTo>
                        <a:pt x="339681" y="29382"/>
                      </a:lnTo>
                      <a:cubicBezTo>
                        <a:pt x="284817" y="29382"/>
                        <a:pt x="229381" y="23095"/>
                        <a:pt x="174898" y="10617"/>
                      </a:cubicBezTo>
                      <a:cubicBezTo>
                        <a:pt x="134227" y="1283"/>
                        <a:pt x="91650" y="10998"/>
                        <a:pt x="59074" y="36906"/>
                      </a:cubicBezTo>
                      <a:cubicBezTo>
                        <a:pt x="26499" y="62910"/>
                        <a:pt x="7449" y="102343"/>
                        <a:pt x="7449" y="143967"/>
                      </a:cubicBezTo>
                      <a:lnTo>
                        <a:pt x="7449" y="542017"/>
                      </a:lnTo>
                      <a:lnTo>
                        <a:pt x="7354" y="543351"/>
                      </a:lnTo>
                      <a:cubicBezTo>
                        <a:pt x="5163" y="582880"/>
                        <a:pt x="20212" y="621360"/>
                        <a:pt x="48502" y="648983"/>
                      </a:cubicBezTo>
                      <a:lnTo>
                        <a:pt x="323488" y="916826"/>
                      </a:lnTo>
                      <a:cubicBezTo>
                        <a:pt x="349015" y="941686"/>
                        <a:pt x="383305" y="955593"/>
                        <a:pt x="418929" y="955593"/>
                      </a:cubicBezTo>
                      <a:cubicBezTo>
                        <a:pt x="419691" y="955593"/>
                        <a:pt x="420453" y="955593"/>
                        <a:pt x="421120" y="955593"/>
                      </a:cubicBezTo>
                      <a:cubicBezTo>
                        <a:pt x="457505" y="955021"/>
                        <a:pt x="492271" y="939972"/>
                        <a:pt x="517513" y="913683"/>
                      </a:cubicBezTo>
                      <a:lnTo>
                        <a:pt x="800786" y="619646"/>
                      </a:lnTo>
                      <a:cubicBezTo>
                        <a:pt x="825361" y="594119"/>
                        <a:pt x="839077" y="560115"/>
                        <a:pt x="839077" y="524777"/>
                      </a:cubicBezTo>
                      <a:lnTo>
                        <a:pt x="839077" y="145110"/>
                      </a:lnTo>
                      <a:cubicBezTo>
                        <a:pt x="839267" y="107772"/>
                        <a:pt x="824027" y="72054"/>
                        <a:pt x="797071" y="46241"/>
                      </a:cubicBezTo>
                      <a:close/>
                    </a:path>
                  </a:pathLst>
                </a:custGeom>
                <a:solidFill>
                  <a:schemeClr val="accent4">
                    <a:lumMod val="20000"/>
                    <a:lumOff val="80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77" name="Freeform: Shape 275">
                  <a:extLst>
                    <a:ext uri="{FF2B5EF4-FFF2-40B4-BE49-F238E27FC236}">
                      <a16:creationId xmlns:a16="http://schemas.microsoft.com/office/drawing/2014/main" id="{25E432A5-62FD-7FED-8676-9036AECC9ACF}"/>
                    </a:ext>
                  </a:extLst>
                </p:cNvPr>
                <p:cNvSpPr/>
                <p:nvPr/>
              </p:nvSpPr>
              <p:spPr>
                <a:xfrm>
                  <a:off x="958071" y="1858455"/>
                  <a:ext cx="44417" cy="79697"/>
                </a:xfrm>
                <a:custGeom>
                  <a:avLst/>
                  <a:gdLst>
                    <a:gd name="connsiteX0" fmla="*/ 446647 w 523875"/>
                    <a:gd name="connsiteY0" fmla="*/ 875614 h 962025"/>
                    <a:gd name="connsiteX1" fmla="*/ 171660 w 523875"/>
                    <a:gd name="connsiteY1" fmla="*/ 607771 h 962025"/>
                    <a:gd name="connsiteX2" fmla="*/ 130512 w 523875"/>
                    <a:gd name="connsiteY2" fmla="*/ 502139 h 962025"/>
                    <a:gd name="connsiteX3" fmla="*/ 130607 w 523875"/>
                    <a:gd name="connsiteY3" fmla="*/ 500806 h 962025"/>
                    <a:gd name="connsiteX4" fmla="*/ 130607 w 523875"/>
                    <a:gd name="connsiteY4" fmla="*/ 102756 h 962025"/>
                    <a:gd name="connsiteX5" fmla="*/ 167850 w 523875"/>
                    <a:gd name="connsiteY5" fmla="*/ 9220 h 962025"/>
                    <a:gd name="connsiteX6" fmla="*/ 59074 w 523875"/>
                    <a:gd name="connsiteY6" fmla="*/ 36748 h 962025"/>
                    <a:gd name="connsiteX7" fmla="*/ 7449 w 523875"/>
                    <a:gd name="connsiteY7" fmla="*/ 143809 h 962025"/>
                    <a:gd name="connsiteX8" fmla="*/ 7449 w 523875"/>
                    <a:gd name="connsiteY8" fmla="*/ 541858 h 962025"/>
                    <a:gd name="connsiteX9" fmla="*/ 7354 w 523875"/>
                    <a:gd name="connsiteY9" fmla="*/ 543192 h 962025"/>
                    <a:gd name="connsiteX10" fmla="*/ 48502 w 523875"/>
                    <a:gd name="connsiteY10" fmla="*/ 648824 h 962025"/>
                    <a:gd name="connsiteX11" fmla="*/ 323488 w 523875"/>
                    <a:gd name="connsiteY11" fmla="*/ 916667 h 962025"/>
                    <a:gd name="connsiteX12" fmla="*/ 418929 w 523875"/>
                    <a:gd name="connsiteY12" fmla="*/ 955434 h 962025"/>
                    <a:gd name="connsiteX13" fmla="*/ 421120 w 523875"/>
                    <a:gd name="connsiteY13" fmla="*/ 955434 h 962025"/>
                    <a:gd name="connsiteX14" fmla="*/ 517513 w 523875"/>
                    <a:gd name="connsiteY14" fmla="*/ 913524 h 962025"/>
                    <a:gd name="connsiteX15" fmla="*/ 518751 w 523875"/>
                    <a:gd name="connsiteY15" fmla="*/ 912285 h 962025"/>
                    <a:gd name="connsiteX16" fmla="*/ 446647 w 523875"/>
                    <a:gd name="connsiteY16" fmla="*/ 875614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875" h="962025">
                      <a:moveTo>
                        <a:pt x="446647" y="875614"/>
                      </a:moveTo>
                      <a:lnTo>
                        <a:pt x="171660" y="607771"/>
                      </a:lnTo>
                      <a:cubicBezTo>
                        <a:pt x="143371" y="580149"/>
                        <a:pt x="128321" y="541668"/>
                        <a:pt x="130512" y="502139"/>
                      </a:cubicBezTo>
                      <a:lnTo>
                        <a:pt x="130607" y="500806"/>
                      </a:lnTo>
                      <a:lnTo>
                        <a:pt x="130607" y="102756"/>
                      </a:lnTo>
                      <a:cubicBezTo>
                        <a:pt x="130607" y="67704"/>
                        <a:pt x="144133" y="34366"/>
                        <a:pt x="167850" y="9220"/>
                      </a:cubicBezTo>
                      <a:cubicBezTo>
                        <a:pt x="129369" y="2458"/>
                        <a:pt x="89745" y="12363"/>
                        <a:pt x="59074" y="36748"/>
                      </a:cubicBezTo>
                      <a:cubicBezTo>
                        <a:pt x="26499" y="62751"/>
                        <a:pt x="7449" y="102184"/>
                        <a:pt x="7449" y="143809"/>
                      </a:cubicBezTo>
                      <a:lnTo>
                        <a:pt x="7449" y="541858"/>
                      </a:lnTo>
                      <a:lnTo>
                        <a:pt x="7354" y="543192"/>
                      </a:lnTo>
                      <a:cubicBezTo>
                        <a:pt x="5163" y="582720"/>
                        <a:pt x="20212" y="621201"/>
                        <a:pt x="48502" y="648824"/>
                      </a:cubicBezTo>
                      <a:lnTo>
                        <a:pt x="323488" y="916667"/>
                      </a:lnTo>
                      <a:cubicBezTo>
                        <a:pt x="349015" y="941527"/>
                        <a:pt x="383305" y="955434"/>
                        <a:pt x="418929" y="955434"/>
                      </a:cubicBezTo>
                      <a:cubicBezTo>
                        <a:pt x="419691" y="955434"/>
                        <a:pt x="420453" y="955434"/>
                        <a:pt x="421120" y="955434"/>
                      </a:cubicBezTo>
                      <a:cubicBezTo>
                        <a:pt x="457505" y="954862"/>
                        <a:pt x="492271" y="939813"/>
                        <a:pt x="517513" y="913524"/>
                      </a:cubicBezTo>
                      <a:lnTo>
                        <a:pt x="518751" y="912285"/>
                      </a:lnTo>
                      <a:cubicBezTo>
                        <a:pt x="491700" y="907618"/>
                        <a:pt x="466459" y="894950"/>
                        <a:pt x="446647" y="875614"/>
                      </a:cubicBezTo>
                      <a:close/>
                    </a:path>
                  </a:pathLst>
                </a:custGeom>
                <a:solidFill>
                  <a:schemeClr val="tx2">
                    <a:lumMod val="20000"/>
                    <a:lumOff val="80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78" name="Freeform: Shape 276">
                  <a:extLst>
                    <a:ext uri="{FF2B5EF4-FFF2-40B4-BE49-F238E27FC236}">
                      <a16:creationId xmlns:a16="http://schemas.microsoft.com/office/drawing/2014/main" id="{1CD6FB6E-5A32-9BEA-A688-4F2E5C6FFC9F}"/>
                    </a:ext>
                  </a:extLst>
                </p:cNvPr>
                <p:cNvSpPr/>
                <p:nvPr/>
              </p:nvSpPr>
              <p:spPr>
                <a:xfrm>
                  <a:off x="917942" y="1720604"/>
                  <a:ext cx="151828" cy="158603"/>
                </a:xfrm>
                <a:custGeom>
                  <a:avLst/>
                  <a:gdLst>
                    <a:gd name="connsiteX0" fmla="*/ 1696498 w 1790700"/>
                    <a:gd name="connsiteY0" fmla="*/ 397844 h 1914525"/>
                    <a:gd name="connsiteX1" fmla="*/ 1649063 w 1790700"/>
                    <a:gd name="connsiteY1" fmla="*/ 376794 h 1914525"/>
                    <a:gd name="connsiteX2" fmla="*/ 1285208 w 1790700"/>
                    <a:gd name="connsiteY2" fmla="*/ 46658 h 1914525"/>
                    <a:gd name="connsiteX3" fmla="*/ 1278255 w 1790700"/>
                    <a:gd name="connsiteY3" fmla="*/ 35704 h 1914525"/>
                    <a:gd name="connsiteX4" fmla="*/ 1207960 w 1790700"/>
                    <a:gd name="connsiteY4" fmla="*/ 17130 h 1914525"/>
                    <a:gd name="connsiteX5" fmla="*/ 1207770 w 1790700"/>
                    <a:gd name="connsiteY5" fmla="*/ 17035 h 1914525"/>
                    <a:gd name="connsiteX6" fmla="*/ 563404 w 1790700"/>
                    <a:gd name="connsiteY6" fmla="*/ 334122 h 1914525"/>
                    <a:gd name="connsiteX7" fmla="*/ 348996 w 1790700"/>
                    <a:gd name="connsiteY7" fmla="*/ 384605 h 1914525"/>
                    <a:gd name="connsiteX8" fmla="*/ 134207 w 1790700"/>
                    <a:gd name="connsiteY8" fmla="*/ 411751 h 1914525"/>
                    <a:gd name="connsiteX9" fmla="*/ 7144 w 1790700"/>
                    <a:gd name="connsiteY9" fmla="*/ 548244 h 1914525"/>
                    <a:gd name="connsiteX10" fmla="*/ 7144 w 1790700"/>
                    <a:gd name="connsiteY10" fmla="*/ 1106695 h 1914525"/>
                    <a:gd name="connsiteX11" fmla="*/ 812673 w 1790700"/>
                    <a:gd name="connsiteY11" fmla="*/ 1912224 h 1914525"/>
                    <a:gd name="connsiteX12" fmla="*/ 980027 w 1790700"/>
                    <a:gd name="connsiteY12" fmla="*/ 1912224 h 1914525"/>
                    <a:gd name="connsiteX13" fmla="*/ 1785461 w 1790700"/>
                    <a:gd name="connsiteY13" fmla="*/ 1106695 h 1914525"/>
                    <a:gd name="connsiteX14" fmla="*/ 1785461 w 1790700"/>
                    <a:gd name="connsiteY14" fmla="*/ 526051 h 1914525"/>
                    <a:gd name="connsiteX15" fmla="*/ 1696498 w 1790700"/>
                    <a:gd name="connsiteY15" fmla="*/ 3978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0700" h="1914525">
                      <a:moveTo>
                        <a:pt x="1696498" y="397844"/>
                      </a:moveTo>
                      <a:cubicBezTo>
                        <a:pt x="1679924" y="391653"/>
                        <a:pt x="1664303" y="384509"/>
                        <a:pt x="1649063" y="376794"/>
                      </a:cubicBezTo>
                      <a:cubicBezTo>
                        <a:pt x="1419130" y="269543"/>
                        <a:pt x="1323689" y="129906"/>
                        <a:pt x="1285208" y="46658"/>
                      </a:cubicBezTo>
                      <a:cubicBezTo>
                        <a:pt x="1282922" y="43514"/>
                        <a:pt x="1280636" y="40085"/>
                        <a:pt x="1278255" y="35704"/>
                      </a:cubicBezTo>
                      <a:cubicBezTo>
                        <a:pt x="1250728" y="-14874"/>
                        <a:pt x="1207960" y="17130"/>
                        <a:pt x="1207960" y="17130"/>
                      </a:cubicBezTo>
                      <a:lnTo>
                        <a:pt x="1207770" y="17035"/>
                      </a:lnTo>
                      <a:cubicBezTo>
                        <a:pt x="992981" y="181722"/>
                        <a:pt x="758476" y="278115"/>
                        <a:pt x="563404" y="334122"/>
                      </a:cubicBezTo>
                      <a:cubicBezTo>
                        <a:pt x="487489" y="356506"/>
                        <a:pt x="414814" y="372794"/>
                        <a:pt x="348996" y="384605"/>
                      </a:cubicBezTo>
                      <a:cubicBezTo>
                        <a:pt x="218313" y="408608"/>
                        <a:pt x="134207" y="411751"/>
                        <a:pt x="134207" y="411751"/>
                      </a:cubicBezTo>
                      <a:cubicBezTo>
                        <a:pt x="62579" y="416894"/>
                        <a:pt x="7144" y="476521"/>
                        <a:pt x="7144" y="548244"/>
                      </a:cubicBezTo>
                      <a:lnTo>
                        <a:pt x="7144" y="1106695"/>
                      </a:lnTo>
                      <a:cubicBezTo>
                        <a:pt x="7144" y="1550846"/>
                        <a:pt x="368522" y="1912224"/>
                        <a:pt x="812673" y="1912224"/>
                      </a:cubicBezTo>
                      <a:lnTo>
                        <a:pt x="980027" y="1912224"/>
                      </a:lnTo>
                      <a:cubicBezTo>
                        <a:pt x="1424178" y="1912224"/>
                        <a:pt x="1785461" y="1550941"/>
                        <a:pt x="1785461" y="1106695"/>
                      </a:cubicBezTo>
                      <a:lnTo>
                        <a:pt x="1785461" y="526051"/>
                      </a:lnTo>
                      <a:cubicBezTo>
                        <a:pt x="1785652" y="468901"/>
                        <a:pt x="1750028" y="417847"/>
                        <a:pt x="1696498" y="397844"/>
                      </a:cubicBezTo>
                      <a:close/>
                    </a:path>
                  </a:pathLst>
                </a:custGeom>
                <a:solidFill>
                  <a:schemeClr val="accent4">
                    <a:lumMod val="20000"/>
                    <a:lumOff val="80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79" name="Freeform: Shape 277">
                  <a:extLst>
                    <a:ext uri="{FF2B5EF4-FFF2-40B4-BE49-F238E27FC236}">
                      <a16:creationId xmlns:a16="http://schemas.microsoft.com/office/drawing/2014/main" id="{9C7D3C76-9899-3466-33FD-CEEB8EC790D7}"/>
                    </a:ext>
                  </a:extLst>
                </p:cNvPr>
                <p:cNvSpPr/>
                <p:nvPr/>
              </p:nvSpPr>
              <p:spPr>
                <a:xfrm>
                  <a:off x="917952" y="1720604"/>
                  <a:ext cx="109834" cy="158603"/>
                </a:xfrm>
                <a:custGeom>
                  <a:avLst/>
                  <a:gdLst>
                    <a:gd name="connsiteX0" fmla="*/ 171450 w 1295400"/>
                    <a:gd name="connsiteY0" fmla="*/ 1106695 h 1914525"/>
                    <a:gd name="connsiteX1" fmla="*/ 171450 w 1295400"/>
                    <a:gd name="connsiteY1" fmla="*/ 548244 h 1914525"/>
                    <a:gd name="connsiteX2" fmla="*/ 298514 w 1295400"/>
                    <a:gd name="connsiteY2" fmla="*/ 411751 h 1914525"/>
                    <a:gd name="connsiteX3" fmla="*/ 513302 w 1295400"/>
                    <a:gd name="connsiteY3" fmla="*/ 384605 h 1914525"/>
                    <a:gd name="connsiteX4" fmla="*/ 727710 w 1295400"/>
                    <a:gd name="connsiteY4" fmla="*/ 334122 h 1914525"/>
                    <a:gd name="connsiteX5" fmla="*/ 1297305 w 1295400"/>
                    <a:gd name="connsiteY5" fmla="*/ 71042 h 1914525"/>
                    <a:gd name="connsiteX6" fmla="*/ 1285208 w 1295400"/>
                    <a:gd name="connsiteY6" fmla="*/ 46658 h 1914525"/>
                    <a:gd name="connsiteX7" fmla="*/ 1278255 w 1295400"/>
                    <a:gd name="connsiteY7" fmla="*/ 35704 h 1914525"/>
                    <a:gd name="connsiteX8" fmla="*/ 1207961 w 1295400"/>
                    <a:gd name="connsiteY8" fmla="*/ 17130 h 1914525"/>
                    <a:gd name="connsiteX9" fmla="*/ 1207770 w 1295400"/>
                    <a:gd name="connsiteY9" fmla="*/ 17035 h 1914525"/>
                    <a:gd name="connsiteX10" fmla="*/ 563404 w 1295400"/>
                    <a:gd name="connsiteY10" fmla="*/ 334122 h 1914525"/>
                    <a:gd name="connsiteX11" fmla="*/ 348996 w 1295400"/>
                    <a:gd name="connsiteY11" fmla="*/ 384605 h 1914525"/>
                    <a:gd name="connsiteX12" fmla="*/ 134207 w 1295400"/>
                    <a:gd name="connsiteY12" fmla="*/ 411751 h 1914525"/>
                    <a:gd name="connsiteX13" fmla="*/ 7144 w 1295400"/>
                    <a:gd name="connsiteY13" fmla="*/ 548244 h 1914525"/>
                    <a:gd name="connsiteX14" fmla="*/ 7144 w 1295400"/>
                    <a:gd name="connsiteY14" fmla="*/ 1106695 h 1914525"/>
                    <a:gd name="connsiteX15" fmla="*/ 812673 w 1295400"/>
                    <a:gd name="connsiteY15" fmla="*/ 1912224 h 1914525"/>
                    <a:gd name="connsiteX16" fmla="*/ 976884 w 1295400"/>
                    <a:gd name="connsiteY16" fmla="*/ 1912224 h 1914525"/>
                    <a:gd name="connsiteX17" fmla="*/ 171450 w 1295400"/>
                    <a:gd name="connsiteY17" fmla="*/ 1106695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5400" h="1914525">
                      <a:moveTo>
                        <a:pt x="171450" y="1106695"/>
                      </a:moveTo>
                      <a:lnTo>
                        <a:pt x="171450" y="548244"/>
                      </a:lnTo>
                      <a:cubicBezTo>
                        <a:pt x="171450" y="476426"/>
                        <a:pt x="226886" y="416894"/>
                        <a:pt x="298514" y="411751"/>
                      </a:cubicBezTo>
                      <a:cubicBezTo>
                        <a:pt x="298514" y="411751"/>
                        <a:pt x="382524" y="408608"/>
                        <a:pt x="513302" y="384605"/>
                      </a:cubicBezTo>
                      <a:cubicBezTo>
                        <a:pt x="579120" y="372794"/>
                        <a:pt x="651796" y="356601"/>
                        <a:pt x="727710" y="334122"/>
                      </a:cubicBezTo>
                      <a:cubicBezTo>
                        <a:pt x="900303" y="284497"/>
                        <a:pt x="1103852" y="203249"/>
                        <a:pt x="1297305" y="71042"/>
                      </a:cubicBezTo>
                      <a:cubicBezTo>
                        <a:pt x="1292733" y="62469"/>
                        <a:pt x="1288733" y="54373"/>
                        <a:pt x="1285208" y="46658"/>
                      </a:cubicBezTo>
                      <a:cubicBezTo>
                        <a:pt x="1282922" y="43514"/>
                        <a:pt x="1280636" y="40085"/>
                        <a:pt x="1278255" y="35704"/>
                      </a:cubicBezTo>
                      <a:cubicBezTo>
                        <a:pt x="1250728" y="-14874"/>
                        <a:pt x="1207961" y="17130"/>
                        <a:pt x="1207961" y="17130"/>
                      </a:cubicBezTo>
                      <a:lnTo>
                        <a:pt x="1207770" y="17035"/>
                      </a:lnTo>
                      <a:cubicBezTo>
                        <a:pt x="992981" y="181722"/>
                        <a:pt x="758476" y="278115"/>
                        <a:pt x="563404" y="334122"/>
                      </a:cubicBezTo>
                      <a:cubicBezTo>
                        <a:pt x="487490" y="356506"/>
                        <a:pt x="414814" y="372794"/>
                        <a:pt x="348996" y="384605"/>
                      </a:cubicBezTo>
                      <a:cubicBezTo>
                        <a:pt x="218313" y="408608"/>
                        <a:pt x="134207" y="411751"/>
                        <a:pt x="134207" y="411751"/>
                      </a:cubicBezTo>
                      <a:cubicBezTo>
                        <a:pt x="62579" y="416894"/>
                        <a:pt x="7144" y="476521"/>
                        <a:pt x="7144" y="548244"/>
                      </a:cubicBezTo>
                      <a:lnTo>
                        <a:pt x="7144" y="1106695"/>
                      </a:lnTo>
                      <a:cubicBezTo>
                        <a:pt x="7144" y="1550846"/>
                        <a:pt x="368522" y="1912224"/>
                        <a:pt x="812673" y="1912224"/>
                      </a:cubicBezTo>
                      <a:lnTo>
                        <a:pt x="976884" y="1912224"/>
                      </a:lnTo>
                      <a:cubicBezTo>
                        <a:pt x="532829" y="1912224"/>
                        <a:pt x="171450" y="1550846"/>
                        <a:pt x="171450" y="1106695"/>
                      </a:cubicBezTo>
                      <a:close/>
                    </a:path>
                  </a:pathLst>
                </a:custGeom>
                <a:solidFill>
                  <a:schemeClr val="tx2">
                    <a:lumMod val="20000"/>
                    <a:lumOff val="80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80" name="Freeform: Shape 278">
                  <a:extLst>
                    <a:ext uri="{FF2B5EF4-FFF2-40B4-BE49-F238E27FC236}">
                      <a16:creationId xmlns:a16="http://schemas.microsoft.com/office/drawing/2014/main" id="{CB52AAB7-D3A0-7BB6-4C1E-B54CA1E0E223}"/>
                    </a:ext>
                  </a:extLst>
                </p:cNvPr>
                <p:cNvSpPr/>
                <p:nvPr/>
              </p:nvSpPr>
              <p:spPr>
                <a:xfrm>
                  <a:off x="846001" y="1906217"/>
                  <a:ext cx="247151" cy="130293"/>
                </a:xfrm>
                <a:custGeom>
                  <a:avLst/>
                  <a:gdLst>
                    <a:gd name="connsiteX0" fmla="*/ 277913 w 285488"/>
                    <a:gd name="connsiteY0" fmla="*/ 92923 h 153174"/>
                    <a:gd name="connsiteX1" fmla="*/ 285488 w 285488"/>
                    <a:gd name="connsiteY1" fmla="*/ 100498 h 153174"/>
                    <a:gd name="connsiteX2" fmla="*/ 285488 w 285488"/>
                    <a:gd name="connsiteY2" fmla="*/ 147189 h 153174"/>
                    <a:gd name="connsiteX3" fmla="*/ 279974 w 285488"/>
                    <a:gd name="connsiteY3" fmla="*/ 150183 h 153174"/>
                    <a:gd name="connsiteX4" fmla="*/ 270338 w 285488"/>
                    <a:gd name="connsiteY4" fmla="*/ 153174 h 153174"/>
                    <a:gd name="connsiteX5" fmla="*/ 270338 w 285488"/>
                    <a:gd name="connsiteY5" fmla="*/ 100498 h 153174"/>
                    <a:gd name="connsiteX6" fmla="*/ 277913 w 285488"/>
                    <a:gd name="connsiteY6" fmla="*/ 92923 h 153174"/>
                    <a:gd name="connsiteX7" fmla="*/ 63883 w 285488"/>
                    <a:gd name="connsiteY7" fmla="*/ 92923 h 153174"/>
                    <a:gd name="connsiteX8" fmla="*/ 71458 w 285488"/>
                    <a:gd name="connsiteY8" fmla="*/ 100498 h 153174"/>
                    <a:gd name="connsiteX9" fmla="*/ 71458 w 285488"/>
                    <a:gd name="connsiteY9" fmla="*/ 150165 h 153174"/>
                    <a:gd name="connsiteX10" fmla="*/ 56308 w 285488"/>
                    <a:gd name="connsiteY10" fmla="*/ 141942 h 153174"/>
                    <a:gd name="connsiteX11" fmla="*/ 56308 w 285488"/>
                    <a:gd name="connsiteY11" fmla="*/ 100498 h 153174"/>
                    <a:gd name="connsiteX12" fmla="*/ 63883 w 285488"/>
                    <a:gd name="connsiteY12" fmla="*/ 92923 h 153174"/>
                    <a:gd name="connsiteX13" fmla="*/ 101152 w 285488"/>
                    <a:gd name="connsiteY13" fmla="*/ 0 h 153174"/>
                    <a:gd name="connsiteX14" fmla="*/ 103185 w 285488"/>
                    <a:gd name="connsiteY14" fmla="*/ 7257 h 153174"/>
                    <a:gd name="connsiteX15" fmla="*/ 72344 w 285488"/>
                    <a:gd name="connsiteY15" fmla="*/ 20112 h 153174"/>
                    <a:gd name="connsiteX16" fmla="*/ 72279 w 285488"/>
                    <a:gd name="connsiteY16" fmla="*/ 20140 h 153174"/>
                    <a:gd name="connsiteX17" fmla="*/ 19478 w 285488"/>
                    <a:gd name="connsiteY17" fmla="*/ 101907 h 153174"/>
                    <a:gd name="connsiteX18" fmla="*/ 19478 w 285488"/>
                    <a:gd name="connsiteY18" fmla="*/ 120110 h 153174"/>
                    <a:gd name="connsiteX19" fmla="*/ 0 w 285488"/>
                    <a:gd name="connsiteY19" fmla="*/ 104039 h 153174"/>
                    <a:gd name="connsiteX20" fmla="*/ 0 w 285488"/>
                    <a:gd name="connsiteY20" fmla="*/ 101907 h 153174"/>
                    <a:gd name="connsiteX21" fmla="*/ 52801 w 285488"/>
                    <a:gd name="connsiteY21" fmla="*/ 20140 h 153174"/>
                    <a:gd name="connsiteX22" fmla="*/ 52866 w 285488"/>
                    <a:gd name="connsiteY22" fmla="*/ 20112 h 153174"/>
                    <a:gd name="connsiteX0" fmla="*/ 277913 w 285488"/>
                    <a:gd name="connsiteY0" fmla="*/ 92923 h 153174"/>
                    <a:gd name="connsiteX1" fmla="*/ 285488 w 285488"/>
                    <a:gd name="connsiteY1" fmla="*/ 100498 h 153174"/>
                    <a:gd name="connsiteX2" fmla="*/ 285488 w 285488"/>
                    <a:gd name="connsiteY2" fmla="*/ 147189 h 153174"/>
                    <a:gd name="connsiteX3" fmla="*/ 279974 w 285488"/>
                    <a:gd name="connsiteY3" fmla="*/ 150183 h 153174"/>
                    <a:gd name="connsiteX4" fmla="*/ 270338 w 285488"/>
                    <a:gd name="connsiteY4" fmla="*/ 153174 h 153174"/>
                    <a:gd name="connsiteX5" fmla="*/ 270338 w 285488"/>
                    <a:gd name="connsiteY5" fmla="*/ 100498 h 153174"/>
                    <a:gd name="connsiteX6" fmla="*/ 277913 w 285488"/>
                    <a:gd name="connsiteY6" fmla="*/ 92923 h 153174"/>
                    <a:gd name="connsiteX7" fmla="*/ 63883 w 285488"/>
                    <a:gd name="connsiteY7" fmla="*/ 92923 h 153174"/>
                    <a:gd name="connsiteX8" fmla="*/ 71458 w 285488"/>
                    <a:gd name="connsiteY8" fmla="*/ 100498 h 153174"/>
                    <a:gd name="connsiteX9" fmla="*/ 71458 w 285488"/>
                    <a:gd name="connsiteY9" fmla="*/ 150165 h 153174"/>
                    <a:gd name="connsiteX10" fmla="*/ 56308 w 285488"/>
                    <a:gd name="connsiteY10" fmla="*/ 141942 h 153174"/>
                    <a:gd name="connsiteX11" fmla="*/ 56308 w 285488"/>
                    <a:gd name="connsiteY11" fmla="*/ 100498 h 153174"/>
                    <a:gd name="connsiteX12" fmla="*/ 63883 w 285488"/>
                    <a:gd name="connsiteY12" fmla="*/ 92923 h 153174"/>
                    <a:gd name="connsiteX13" fmla="*/ 101152 w 285488"/>
                    <a:gd name="connsiteY13" fmla="*/ 0 h 153174"/>
                    <a:gd name="connsiteX14" fmla="*/ 103185 w 285488"/>
                    <a:gd name="connsiteY14" fmla="*/ 7257 h 153174"/>
                    <a:gd name="connsiteX15" fmla="*/ 72344 w 285488"/>
                    <a:gd name="connsiteY15" fmla="*/ 20112 h 153174"/>
                    <a:gd name="connsiteX16" fmla="*/ 72279 w 285488"/>
                    <a:gd name="connsiteY16" fmla="*/ 20140 h 153174"/>
                    <a:gd name="connsiteX17" fmla="*/ 19478 w 285488"/>
                    <a:gd name="connsiteY17" fmla="*/ 101907 h 153174"/>
                    <a:gd name="connsiteX18" fmla="*/ 18848 w 285488"/>
                    <a:gd name="connsiteY18" fmla="*/ 134306 h 153174"/>
                    <a:gd name="connsiteX19" fmla="*/ 0 w 285488"/>
                    <a:gd name="connsiteY19" fmla="*/ 104039 h 153174"/>
                    <a:gd name="connsiteX20" fmla="*/ 0 w 285488"/>
                    <a:gd name="connsiteY20" fmla="*/ 101907 h 153174"/>
                    <a:gd name="connsiteX21" fmla="*/ 52801 w 285488"/>
                    <a:gd name="connsiteY21" fmla="*/ 20140 h 153174"/>
                    <a:gd name="connsiteX22" fmla="*/ 52866 w 285488"/>
                    <a:gd name="connsiteY22" fmla="*/ 20112 h 153174"/>
                    <a:gd name="connsiteX23" fmla="*/ 101152 w 285488"/>
                    <a:gd name="connsiteY23" fmla="*/ 0 h 153174"/>
                    <a:gd name="connsiteX0" fmla="*/ 277913 w 285488"/>
                    <a:gd name="connsiteY0" fmla="*/ 92923 h 153174"/>
                    <a:gd name="connsiteX1" fmla="*/ 285488 w 285488"/>
                    <a:gd name="connsiteY1" fmla="*/ 100498 h 153174"/>
                    <a:gd name="connsiteX2" fmla="*/ 285488 w 285488"/>
                    <a:gd name="connsiteY2" fmla="*/ 147189 h 153174"/>
                    <a:gd name="connsiteX3" fmla="*/ 279974 w 285488"/>
                    <a:gd name="connsiteY3" fmla="*/ 150183 h 153174"/>
                    <a:gd name="connsiteX4" fmla="*/ 270338 w 285488"/>
                    <a:gd name="connsiteY4" fmla="*/ 153174 h 153174"/>
                    <a:gd name="connsiteX5" fmla="*/ 270338 w 285488"/>
                    <a:gd name="connsiteY5" fmla="*/ 100498 h 153174"/>
                    <a:gd name="connsiteX6" fmla="*/ 277913 w 285488"/>
                    <a:gd name="connsiteY6" fmla="*/ 92923 h 153174"/>
                    <a:gd name="connsiteX7" fmla="*/ 63883 w 285488"/>
                    <a:gd name="connsiteY7" fmla="*/ 92923 h 153174"/>
                    <a:gd name="connsiteX8" fmla="*/ 71458 w 285488"/>
                    <a:gd name="connsiteY8" fmla="*/ 100498 h 153174"/>
                    <a:gd name="connsiteX9" fmla="*/ 71458 w 285488"/>
                    <a:gd name="connsiteY9" fmla="*/ 150165 h 153174"/>
                    <a:gd name="connsiteX10" fmla="*/ 56308 w 285488"/>
                    <a:gd name="connsiteY10" fmla="*/ 141942 h 153174"/>
                    <a:gd name="connsiteX11" fmla="*/ 56308 w 285488"/>
                    <a:gd name="connsiteY11" fmla="*/ 100498 h 153174"/>
                    <a:gd name="connsiteX12" fmla="*/ 63883 w 285488"/>
                    <a:gd name="connsiteY12" fmla="*/ 92923 h 153174"/>
                    <a:gd name="connsiteX13" fmla="*/ 101152 w 285488"/>
                    <a:gd name="connsiteY13" fmla="*/ 0 h 153174"/>
                    <a:gd name="connsiteX14" fmla="*/ 103185 w 285488"/>
                    <a:gd name="connsiteY14" fmla="*/ 7257 h 153174"/>
                    <a:gd name="connsiteX15" fmla="*/ 72344 w 285488"/>
                    <a:gd name="connsiteY15" fmla="*/ 20112 h 153174"/>
                    <a:gd name="connsiteX16" fmla="*/ 72279 w 285488"/>
                    <a:gd name="connsiteY16" fmla="*/ 20140 h 153174"/>
                    <a:gd name="connsiteX17" fmla="*/ 19478 w 285488"/>
                    <a:gd name="connsiteY17" fmla="*/ 101907 h 153174"/>
                    <a:gd name="connsiteX18" fmla="*/ 20109 w 285488"/>
                    <a:gd name="connsiteY18" fmla="*/ 134306 h 153174"/>
                    <a:gd name="connsiteX19" fmla="*/ 0 w 285488"/>
                    <a:gd name="connsiteY19" fmla="*/ 104039 h 153174"/>
                    <a:gd name="connsiteX20" fmla="*/ 0 w 285488"/>
                    <a:gd name="connsiteY20" fmla="*/ 101907 h 153174"/>
                    <a:gd name="connsiteX21" fmla="*/ 52801 w 285488"/>
                    <a:gd name="connsiteY21" fmla="*/ 20140 h 153174"/>
                    <a:gd name="connsiteX22" fmla="*/ 52866 w 285488"/>
                    <a:gd name="connsiteY22" fmla="*/ 20112 h 153174"/>
                    <a:gd name="connsiteX23" fmla="*/ 101152 w 285488"/>
                    <a:gd name="connsiteY23" fmla="*/ 0 h 153174"/>
                    <a:gd name="connsiteX0" fmla="*/ 277913 w 285488"/>
                    <a:gd name="connsiteY0" fmla="*/ 92923 h 153174"/>
                    <a:gd name="connsiteX1" fmla="*/ 285488 w 285488"/>
                    <a:gd name="connsiteY1" fmla="*/ 100498 h 153174"/>
                    <a:gd name="connsiteX2" fmla="*/ 285488 w 285488"/>
                    <a:gd name="connsiteY2" fmla="*/ 147189 h 153174"/>
                    <a:gd name="connsiteX3" fmla="*/ 279974 w 285488"/>
                    <a:gd name="connsiteY3" fmla="*/ 150183 h 153174"/>
                    <a:gd name="connsiteX4" fmla="*/ 270338 w 285488"/>
                    <a:gd name="connsiteY4" fmla="*/ 153174 h 153174"/>
                    <a:gd name="connsiteX5" fmla="*/ 270338 w 285488"/>
                    <a:gd name="connsiteY5" fmla="*/ 100498 h 153174"/>
                    <a:gd name="connsiteX6" fmla="*/ 277913 w 285488"/>
                    <a:gd name="connsiteY6" fmla="*/ 92923 h 153174"/>
                    <a:gd name="connsiteX7" fmla="*/ 63883 w 285488"/>
                    <a:gd name="connsiteY7" fmla="*/ 92923 h 153174"/>
                    <a:gd name="connsiteX8" fmla="*/ 71458 w 285488"/>
                    <a:gd name="connsiteY8" fmla="*/ 100498 h 153174"/>
                    <a:gd name="connsiteX9" fmla="*/ 71458 w 285488"/>
                    <a:gd name="connsiteY9" fmla="*/ 150165 h 153174"/>
                    <a:gd name="connsiteX10" fmla="*/ 56308 w 285488"/>
                    <a:gd name="connsiteY10" fmla="*/ 141942 h 153174"/>
                    <a:gd name="connsiteX11" fmla="*/ 56308 w 285488"/>
                    <a:gd name="connsiteY11" fmla="*/ 100498 h 153174"/>
                    <a:gd name="connsiteX12" fmla="*/ 63883 w 285488"/>
                    <a:gd name="connsiteY12" fmla="*/ 92923 h 153174"/>
                    <a:gd name="connsiteX13" fmla="*/ 101152 w 285488"/>
                    <a:gd name="connsiteY13" fmla="*/ 0 h 153174"/>
                    <a:gd name="connsiteX14" fmla="*/ 103185 w 285488"/>
                    <a:gd name="connsiteY14" fmla="*/ 7257 h 153174"/>
                    <a:gd name="connsiteX15" fmla="*/ 72344 w 285488"/>
                    <a:gd name="connsiteY15" fmla="*/ 20112 h 153174"/>
                    <a:gd name="connsiteX16" fmla="*/ 72279 w 285488"/>
                    <a:gd name="connsiteY16" fmla="*/ 20140 h 153174"/>
                    <a:gd name="connsiteX17" fmla="*/ 19478 w 285488"/>
                    <a:gd name="connsiteY17" fmla="*/ 101907 h 153174"/>
                    <a:gd name="connsiteX18" fmla="*/ 20109 w 285488"/>
                    <a:gd name="connsiteY18" fmla="*/ 134306 h 153174"/>
                    <a:gd name="connsiteX19" fmla="*/ 630 w 285488"/>
                    <a:gd name="connsiteY19" fmla="*/ 119526 h 153174"/>
                    <a:gd name="connsiteX20" fmla="*/ 0 w 285488"/>
                    <a:gd name="connsiteY20" fmla="*/ 101907 h 153174"/>
                    <a:gd name="connsiteX21" fmla="*/ 52801 w 285488"/>
                    <a:gd name="connsiteY21" fmla="*/ 20140 h 153174"/>
                    <a:gd name="connsiteX22" fmla="*/ 52866 w 285488"/>
                    <a:gd name="connsiteY22" fmla="*/ 20112 h 153174"/>
                    <a:gd name="connsiteX23" fmla="*/ 101152 w 285488"/>
                    <a:gd name="connsiteY23" fmla="*/ 0 h 153174"/>
                    <a:gd name="connsiteX0" fmla="*/ 277913 w 285488"/>
                    <a:gd name="connsiteY0" fmla="*/ 92923 h 153174"/>
                    <a:gd name="connsiteX1" fmla="*/ 285488 w 285488"/>
                    <a:gd name="connsiteY1" fmla="*/ 100498 h 153174"/>
                    <a:gd name="connsiteX2" fmla="*/ 285488 w 285488"/>
                    <a:gd name="connsiteY2" fmla="*/ 147189 h 153174"/>
                    <a:gd name="connsiteX3" fmla="*/ 279974 w 285488"/>
                    <a:gd name="connsiteY3" fmla="*/ 150183 h 153174"/>
                    <a:gd name="connsiteX4" fmla="*/ 270338 w 285488"/>
                    <a:gd name="connsiteY4" fmla="*/ 153174 h 153174"/>
                    <a:gd name="connsiteX5" fmla="*/ 270338 w 285488"/>
                    <a:gd name="connsiteY5" fmla="*/ 100498 h 153174"/>
                    <a:gd name="connsiteX6" fmla="*/ 277913 w 285488"/>
                    <a:gd name="connsiteY6" fmla="*/ 92923 h 153174"/>
                    <a:gd name="connsiteX7" fmla="*/ 63883 w 285488"/>
                    <a:gd name="connsiteY7" fmla="*/ 92923 h 153174"/>
                    <a:gd name="connsiteX8" fmla="*/ 71458 w 285488"/>
                    <a:gd name="connsiteY8" fmla="*/ 100498 h 153174"/>
                    <a:gd name="connsiteX9" fmla="*/ 71458 w 285488"/>
                    <a:gd name="connsiteY9" fmla="*/ 150165 h 153174"/>
                    <a:gd name="connsiteX10" fmla="*/ 56308 w 285488"/>
                    <a:gd name="connsiteY10" fmla="*/ 141942 h 153174"/>
                    <a:gd name="connsiteX11" fmla="*/ 56308 w 285488"/>
                    <a:gd name="connsiteY11" fmla="*/ 100498 h 153174"/>
                    <a:gd name="connsiteX12" fmla="*/ 63883 w 285488"/>
                    <a:gd name="connsiteY12" fmla="*/ 92923 h 153174"/>
                    <a:gd name="connsiteX13" fmla="*/ 101152 w 285488"/>
                    <a:gd name="connsiteY13" fmla="*/ 0 h 153174"/>
                    <a:gd name="connsiteX14" fmla="*/ 103185 w 285488"/>
                    <a:gd name="connsiteY14" fmla="*/ 7257 h 153174"/>
                    <a:gd name="connsiteX15" fmla="*/ 72344 w 285488"/>
                    <a:gd name="connsiteY15" fmla="*/ 20112 h 153174"/>
                    <a:gd name="connsiteX16" fmla="*/ 72279 w 285488"/>
                    <a:gd name="connsiteY16" fmla="*/ 20140 h 153174"/>
                    <a:gd name="connsiteX17" fmla="*/ 19478 w 285488"/>
                    <a:gd name="connsiteY17" fmla="*/ 101907 h 153174"/>
                    <a:gd name="connsiteX18" fmla="*/ 20109 w 285488"/>
                    <a:gd name="connsiteY18" fmla="*/ 134306 h 153174"/>
                    <a:gd name="connsiteX19" fmla="*/ 1260 w 285488"/>
                    <a:gd name="connsiteY19" fmla="*/ 119526 h 153174"/>
                    <a:gd name="connsiteX20" fmla="*/ 0 w 285488"/>
                    <a:gd name="connsiteY20" fmla="*/ 101907 h 153174"/>
                    <a:gd name="connsiteX21" fmla="*/ 52801 w 285488"/>
                    <a:gd name="connsiteY21" fmla="*/ 20140 h 153174"/>
                    <a:gd name="connsiteX22" fmla="*/ 52866 w 285488"/>
                    <a:gd name="connsiteY22" fmla="*/ 20112 h 153174"/>
                    <a:gd name="connsiteX23" fmla="*/ 101152 w 285488"/>
                    <a:gd name="connsiteY23" fmla="*/ 0 h 153174"/>
                    <a:gd name="connsiteX0" fmla="*/ 277913 w 285488"/>
                    <a:gd name="connsiteY0" fmla="*/ 92923 h 153174"/>
                    <a:gd name="connsiteX1" fmla="*/ 285488 w 285488"/>
                    <a:gd name="connsiteY1" fmla="*/ 100498 h 153174"/>
                    <a:gd name="connsiteX2" fmla="*/ 285488 w 285488"/>
                    <a:gd name="connsiteY2" fmla="*/ 147189 h 153174"/>
                    <a:gd name="connsiteX3" fmla="*/ 279974 w 285488"/>
                    <a:gd name="connsiteY3" fmla="*/ 150183 h 153174"/>
                    <a:gd name="connsiteX4" fmla="*/ 270338 w 285488"/>
                    <a:gd name="connsiteY4" fmla="*/ 153174 h 153174"/>
                    <a:gd name="connsiteX5" fmla="*/ 270338 w 285488"/>
                    <a:gd name="connsiteY5" fmla="*/ 100498 h 153174"/>
                    <a:gd name="connsiteX6" fmla="*/ 277913 w 285488"/>
                    <a:gd name="connsiteY6" fmla="*/ 92923 h 153174"/>
                    <a:gd name="connsiteX7" fmla="*/ 63883 w 285488"/>
                    <a:gd name="connsiteY7" fmla="*/ 92923 h 153174"/>
                    <a:gd name="connsiteX8" fmla="*/ 71458 w 285488"/>
                    <a:gd name="connsiteY8" fmla="*/ 100498 h 153174"/>
                    <a:gd name="connsiteX9" fmla="*/ 71458 w 285488"/>
                    <a:gd name="connsiteY9" fmla="*/ 150165 h 153174"/>
                    <a:gd name="connsiteX10" fmla="*/ 56308 w 285488"/>
                    <a:gd name="connsiteY10" fmla="*/ 141942 h 153174"/>
                    <a:gd name="connsiteX11" fmla="*/ 56308 w 285488"/>
                    <a:gd name="connsiteY11" fmla="*/ 100498 h 153174"/>
                    <a:gd name="connsiteX12" fmla="*/ 63883 w 285488"/>
                    <a:gd name="connsiteY12" fmla="*/ 92923 h 153174"/>
                    <a:gd name="connsiteX13" fmla="*/ 101152 w 285488"/>
                    <a:gd name="connsiteY13" fmla="*/ 0 h 153174"/>
                    <a:gd name="connsiteX14" fmla="*/ 103185 w 285488"/>
                    <a:gd name="connsiteY14" fmla="*/ 7257 h 153174"/>
                    <a:gd name="connsiteX15" fmla="*/ 72344 w 285488"/>
                    <a:gd name="connsiteY15" fmla="*/ 20112 h 153174"/>
                    <a:gd name="connsiteX16" fmla="*/ 72279 w 285488"/>
                    <a:gd name="connsiteY16" fmla="*/ 20140 h 153174"/>
                    <a:gd name="connsiteX17" fmla="*/ 19478 w 285488"/>
                    <a:gd name="connsiteY17" fmla="*/ 101907 h 153174"/>
                    <a:gd name="connsiteX18" fmla="*/ 21370 w 285488"/>
                    <a:gd name="connsiteY18" fmla="*/ 134306 h 153174"/>
                    <a:gd name="connsiteX19" fmla="*/ 1260 w 285488"/>
                    <a:gd name="connsiteY19" fmla="*/ 119526 h 153174"/>
                    <a:gd name="connsiteX20" fmla="*/ 0 w 285488"/>
                    <a:gd name="connsiteY20" fmla="*/ 101907 h 153174"/>
                    <a:gd name="connsiteX21" fmla="*/ 52801 w 285488"/>
                    <a:gd name="connsiteY21" fmla="*/ 20140 h 153174"/>
                    <a:gd name="connsiteX22" fmla="*/ 52866 w 285488"/>
                    <a:gd name="connsiteY22" fmla="*/ 20112 h 153174"/>
                    <a:gd name="connsiteX23" fmla="*/ 101152 w 285488"/>
                    <a:gd name="connsiteY23" fmla="*/ 0 h 153174"/>
                    <a:gd name="connsiteX0" fmla="*/ 277913 w 285488"/>
                    <a:gd name="connsiteY0" fmla="*/ 92923 h 153174"/>
                    <a:gd name="connsiteX1" fmla="*/ 285488 w 285488"/>
                    <a:gd name="connsiteY1" fmla="*/ 100498 h 153174"/>
                    <a:gd name="connsiteX2" fmla="*/ 285488 w 285488"/>
                    <a:gd name="connsiteY2" fmla="*/ 147189 h 153174"/>
                    <a:gd name="connsiteX3" fmla="*/ 279974 w 285488"/>
                    <a:gd name="connsiteY3" fmla="*/ 150183 h 153174"/>
                    <a:gd name="connsiteX4" fmla="*/ 270338 w 285488"/>
                    <a:gd name="connsiteY4" fmla="*/ 153174 h 153174"/>
                    <a:gd name="connsiteX5" fmla="*/ 270338 w 285488"/>
                    <a:gd name="connsiteY5" fmla="*/ 100498 h 153174"/>
                    <a:gd name="connsiteX6" fmla="*/ 277913 w 285488"/>
                    <a:gd name="connsiteY6" fmla="*/ 92923 h 153174"/>
                    <a:gd name="connsiteX7" fmla="*/ 63883 w 285488"/>
                    <a:gd name="connsiteY7" fmla="*/ 92923 h 153174"/>
                    <a:gd name="connsiteX8" fmla="*/ 71458 w 285488"/>
                    <a:gd name="connsiteY8" fmla="*/ 100498 h 153174"/>
                    <a:gd name="connsiteX9" fmla="*/ 71458 w 285488"/>
                    <a:gd name="connsiteY9" fmla="*/ 150165 h 153174"/>
                    <a:gd name="connsiteX10" fmla="*/ 53156 w 285488"/>
                    <a:gd name="connsiteY10" fmla="*/ 148395 h 153174"/>
                    <a:gd name="connsiteX11" fmla="*/ 56308 w 285488"/>
                    <a:gd name="connsiteY11" fmla="*/ 100498 h 153174"/>
                    <a:gd name="connsiteX12" fmla="*/ 63883 w 285488"/>
                    <a:gd name="connsiteY12" fmla="*/ 92923 h 153174"/>
                    <a:gd name="connsiteX13" fmla="*/ 101152 w 285488"/>
                    <a:gd name="connsiteY13" fmla="*/ 0 h 153174"/>
                    <a:gd name="connsiteX14" fmla="*/ 103185 w 285488"/>
                    <a:gd name="connsiteY14" fmla="*/ 7257 h 153174"/>
                    <a:gd name="connsiteX15" fmla="*/ 72344 w 285488"/>
                    <a:gd name="connsiteY15" fmla="*/ 20112 h 153174"/>
                    <a:gd name="connsiteX16" fmla="*/ 72279 w 285488"/>
                    <a:gd name="connsiteY16" fmla="*/ 20140 h 153174"/>
                    <a:gd name="connsiteX17" fmla="*/ 19478 w 285488"/>
                    <a:gd name="connsiteY17" fmla="*/ 101907 h 153174"/>
                    <a:gd name="connsiteX18" fmla="*/ 21370 w 285488"/>
                    <a:gd name="connsiteY18" fmla="*/ 134306 h 153174"/>
                    <a:gd name="connsiteX19" fmla="*/ 1260 w 285488"/>
                    <a:gd name="connsiteY19" fmla="*/ 119526 h 153174"/>
                    <a:gd name="connsiteX20" fmla="*/ 0 w 285488"/>
                    <a:gd name="connsiteY20" fmla="*/ 101907 h 153174"/>
                    <a:gd name="connsiteX21" fmla="*/ 52801 w 285488"/>
                    <a:gd name="connsiteY21" fmla="*/ 20140 h 153174"/>
                    <a:gd name="connsiteX22" fmla="*/ 52866 w 285488"/>
                    <a:gd name="connsiteY22" fmla="*/ 20112 h 153174"/>
                    <a:gd name="connsiteX23" fmla="*/ 101152 w 285488"/>
                    <a:gd name="connsiteY23" fmla="*/ 0 h 153174"/>
                    <a:gd name="connsiteX0" fmla="*/ 277913 w 285488"/>
                    <a:gd name="connsiteY0" fmla="*/ 92923 h 154037"/>
                    <a:gd name="connsiteX1" fmla="*/ 285488 w 285488"/>
                    <a:gd name="connsiteY1" fmla="*/ 100498 h 154037"/>
                    <a:gd name="connsiteX2" fmla="*/ 285488 w 285488"/>
                    <a:gd name="connsiteY2" fmla="*/ 147189 h 154037"/>
                    <a:gd name="connsiteX3" fmla="*/ 279974 w 285488"/>
                    <a:gd name="connsiteY3" fmla="*/ 150183 h 154037"/>
                    <a:gd name="connsiteX4" fmla="*/ 270338 w 285488"/>
                    <a:gd name="connsiteY4" fmla="*/ 153174 h 154037"/>
                    <a:gd name="connsiteX5" fmla="*/ 270338 w 285488"/>
                    <a:gd name="connsiteY5" fmla="*/ 100498 h 154037"/>
                    <a:gd name="connsiteX6" fmla="*/ 277913 w 285488"/>
                    <a:gd name="connsiteY6" fmla="*/ 92923 h 154037"/>
                    <a:gd name="connsiteX7" fmla="*/ 63883 w 285488"/>
                    <a:gd name="connsiteY7" fmla="*/ 92923 h 154037"/>
                    <a:gd name="connsiteX8" fmla="*/ 71458 w 285488"/>
                    <a:gd name="connsiteY8" fmla="*/ 100498 h 154037"/>
                    <a:gd name="connsiteX9" fmla="*/ 69567 w 285488"/>
                    <a:gd name="connsiteY9" fmla="*/ 154037 h 154037"/>
                    <a:gd name="connsiteX10" fmla="*/ 53156 w 285488"/>
                    <a:gd name="connsiteY10" fmla="*/ 148395 h 154037"/>
                    <a:gd name="connsiteX11" fmla="*/ 56308 w 285488"/>
                    <a:gd name="connsiteY11" fmla="*/ 100498 h 154037"/>
                    <a:gd name="connsiteX12" fmla="*/ 63883 w 285488"/>
                    <a:gd name="connsiteY12" fmla="*/ 92923 h 154037"/>
                    <a:gd name="connsiteX13" fmla="*/ 101152 w 285488"/>
                    <a:gd name="connsiteY13" fmla="*/ 0 h 154037"/>
                    <a:gd name="connsiteX14" fmla="*/ 103185 w 285488"/>
                    <a:gd name="connsiteY14" fmla="*/ 7257 h 154037"/>
                    <a:gd name="connsiteX15" fmla="*/ 72344 w 285488"/>
                    <a:gd name="connsiteY15" fmla="*/ 20112 h 154037"/>
                    <a:gd name="connsiteX16" fmla="*/ 72279 w 285488"/>
                    <a:gd name="connsiteY16" fmla="*/ 20140 h 154037"/>
                    <a:gd name="connsiteX17" fmla="*/ 19478 w 285488"/>
                    <a:gd name="connsiteY17" fmla="*/ 101907 h 154037"/>
                    <a:gd name="connsiteX18" fmla="*/ 21370 w 285488"/>
                    <a:gd name="connsiteY18" fmla="*/ 134306 h 154037"/>
                    <a:gd name="connsiteX19" fmla="*/ 1260 w 285488"/>
                    <a:gd name="connsiteY19" fmla="*/ 119526 h 154037"/>
                    <a:gd name="connsiteX20" fmla="*/ 0 w 285488"/>
                    <a:gd name="connsiteY20" fmla="*/ 101907 h 154037"/>
                    <a:gd name="connsiteX21" fmla="*/ 52801 w 285488"/>
                    <a:gd name="connsiteY21" fmla="*/ 20140 h 154037"/>
                    <a:gd name="connsiteX22" fmla="*/ 52866 w 285488"/>
                    <a:gd name="connsiteY22" fmla="*/ 20112 h 154037"/>
                    <a:gd name="connsiteX23" fmla="*/ 101152 w 285488"/>
                    <a:gd name="connsiteY23" fmla="*/ 0 h 154037"/>
                    <a:gd name="connsiteX0" fmla="*/ 277913 w 285488"/>
                    <a:gd name="connsiteY0" fmla="*/ 92923 h 154037"/>
                    <a:gd name="connsiteX1" fmla="*/ 285488 w 285488"/>
                    <a:gd name="connsiteY1" fmla="*/ 100498 h 154037"/>
                    <a:gd name="connsiteX2" fmla="*/ 285488 w 285488"/>
                    <a:gd name="connsiteY2" fmla="*/ 147189 h 154037"/>
                    <a:gd name="connsiteX3" fmla="*/ 279974 w 285488"/>
                    <a:gd name="connsiteY3" fmla="*/ 150183 h 154037"/>
                    <a:gd name="connsiteX4" fmla="*/ 270338 w 285488"/>
                    <a:gd name="connsiteY4" fmla="*/ 153174 h 154037"/>
                    <a:gd name="connsiteX5" fmla="*/ 270338 w 285488"/>
                    <a:gd name="connsiteY5" fmla="*/ 100498 h 154037"/>
                    <a:gd name="connsiteX6" fmla="*/ 277913 w 285488"/>
                    <a:gd name="connsiteY6" fmla="*/ 92923 h 154037"/>
                    <a:gd name="connsiteX7" fmla="*/ 63883 w 285488"/>
                    <a:gd name="connsiteY7" fmla="*/ 92923 h 154037"/>
                    <a:gd name="connsiteX8" fmla="*/ 71458 w 285488"/>
                    <a:gd name="connsiteY8" fmla="*/ 100498 h 154037"/>
                    <a:gd name="connsiteX9" fmla="*/ 69567 w 285488"/>
                    <a:gd name="connsiteY9" fmla="*/ 154037 h 154037"/>
                    <a:gd name="connsiteX10" fmla="*/ 53156 w 285488"/>
                    <a:gd name="connsiteY10" fmla="*/ 147104 h 154037"/>
                    <a:gd name="connsiteX11" fmla="*/ 56308 w 285488"/>
                    <a:gd name="connsiteY11" fmla="*/ 100498 h 154037"/>
                    <a:gd name="connsiteX12" fmla="*/ 63883 w 285488"/>
                    <a:gd name="connsiteY12" fmla="*/ 92923 h 154037"/>
                    <a:gd name="connsiteX13" fmla="*/ 101152 w 285488"/>
                    <a:gd name="connsiteY13" fmla="*/ 0 h 154037"/>
                    <a:gd name="connsiteX14" fmla="*/ 103185 w 285488"/>
                    <a:gd name="connsiteY14" fmla="*/ 7257 h 154037"/>
                    <a:gd name="connsiteX15" fmla="*/ 72344 w 285488"/>
                    <a:gd name="connsiteY15" fmla="*/ 20112 h 154037"/>
                    <a:gd name="connsiteX16" fmla="*/ 72279 w 285488"/>
                    <a:gd name="connsiteY16" fmla="*/ 20140 h 154037"/>
                    <a:gd name="connsiteX17" fmla="*/ 19478 w 285488"/>
                    <a:gd name="connsiteY17" fmla="*/ 101907 h 154037"/>
                    <a:gd name="connsiteX18" fmla="*/ 21370 w 285488"/>
                    <a:gd name="connsiteY18" fmla="*/ 134306 h 154037"/>
                    <a:gd name="connsiteX19" fmla="*/ 1260 w 285488"/>
                    <a:gd name="connsiteY19" fmla="*/ 119526 h 154037"/>
                    <a:gd name="connsiteX20" fmla="*/ 0 w 285488"/>
                    <a:gd name="connsiteY20" fmla="*/ 101907 h 154037"/>
                    <a:gd name="connsiteX21" fmla="*/ 52801 w 285488"/>
                    <a:gd name="connsiteY21" fmla="*/ 20140 h 154037"/>
                    <a:gd name="connsiteX22" fmla="*/ 52866 w 285488"/>
                    <a:gd name="connsiteY22" fmla="*/ 20112 h 154037"/>
                    <a:gd name="connsiteX23" fmla="*/ 101152 w 285488"/>
                    <a:gd name="connsiteY23" fmla="*/ 0 h 154037"/>
                    <a:gd name="connsiteX0" fmla="*/ 277913 w 285488"/>
                    <a:gd name="connsiteY0" fmla="*/ 92923 h 154037"/>
                    <a:gd name="connsiteX1" fmla="*/ 285488 w 285488"/>
                    <a:gd name="connsiteY1" fmla="*/ 100498 h 154037"/>
                    <a:gd name="connsiteX2" fmla="*/ 285488 w 285488"/>
                    <a:gd name="connsiteY2" fmla="*/ 147189 h 154037"/>
                    <a:gd name="connsiteX3" fmla="*/ 279974 w 285488"/>
                    <a:gd name="connsiteY3" fmla="*/ 150183 h 154037"/>
                    <a:gd name="connsiteX4" fmla="*/ 270338 w 285488"/>
                    <a:gd name="connsiteY4" fmla="*/ 151238 h 154037"/>
                    <a:gd name="connsiteX5" fmla="*/ 270338 w 285488"/>
                    <a:gd name="connsiteY5" fmla="*/ 100498 h 154037"/>
                    <a:gd name="connsiteX6" fmla="*/ 277913 w 285488"/>
                    <a:gd name="connsiteY6" fmla="*/ 92923 h 154037"/>
                    <a:gd name="connsiteX7" fmla="*/ 63883 w 285488"/>
                    <a:gd name="connsiteY7" fmla="*/ 92923 h 154037"/>
                    <a:gd name="connsiteX8" fmla="*/ 71458 w 285488"/>
                    <a:gd name="connsiteY8" fmla="*/ 100498 h 154037"/>
                    <a:gd name="connsiteX9" fmla="*/ 69567 w 285488"/>
                    <a:gd name="connsiteY9" fmla="*/ 154037 h 154037"/>
                    <a:gd name="connsiteX10" fmla="*/ 53156 w 285488"/>
                    <a:gd name="connsiteY10" fmla="*/ 147104 h 154037"/>
                    <a:gd name="connsiteX11" fmla="*/ 56308 w 285488"/>
                    <a:gd name="connsiteY11" fmla="*/ 100498 h 154037"/>
                    <a:gd name="connsiteX12" fmla="*/ 63883 w 285488"/>
                    <a:gd name="connsiteY12" fmla="*/ 92923 h 154037"/>
                    <a:gd name="connsiteX13" fmla="*/ 101152 w 285488"/>
                    <a:gd name="connsiteY13" fmla="*/ 0 h 154037"/>
                    <a:gd name="connsiteX14" fmla="*/ 103185 w 285488"/>
                    <a:gd name="connsiteY14" fmla="*/ 7257 h 154037"/>
                    <a:gd name="connsiteX15" fmla="*/ 72344 w 285488"/>
                    <a:gd name="connsiteY15" fmla="*/ 20112 h 154037"/>
                    <a:gd name="connsiteX16" fmla="*/ 72279 w 285488"/>
                    <a:gd name="connsiteY16" fmla="*/ 20140 h 154037"/>
                    <a:gd name="connsiteX17" fmla="*/ 19478 w 285488"/>
                    <a:gd name="connsiteY17" fmla="*/ 101907 h 154037"/>
                    <a:gd name="connsiteX18" fmla="*/ 21370 w 285488"/>
                    <a:gd name="connsiteY18" fmla="*/ 134306 h 154037"/>
                    <a:gd name="connsiteX19" fmla="*/ 1260 w 285488"/>
                    <a:gd name="connsiteY19" fmla="*/ 119526 h 154037"/>
                    <a:gd name="connsiteX20" fmla="*/ 0 w 285488"/>
                    <a:gd name="connsiteY20" fmla="*/ 101907 h 154037"/>
                    <a:gd name="connsiteX21" fmla="*/ 52801 w 285488"/>
                    <a:gd name="connsiteY21" fmla="*/ 20140 h 154037"/>
                    <a:gd name="connsiteX22" fmla="*/ 52866 w 285488"/>
                    <a:gd name="connsiteY22" fmla="*/ 20112 h 154037"/>
                    <a:gd name="connsiteX23" fmla="*/ 101152 w 285488"/>
                    <a:gd name="connsiteY23" fmla="*/ 0 h 154037"/>
                    <a:gd name="connsiteX0" fmla="*/ 277913 w 285488"/>
                    <a:gd name="connsiteY0" fmla="*/ 92923 h 154037"/>
                    <a:gd name="connsiteX1" fmla="*/ 285488 w 285488"/>
                    <a:gd name="connsiteY1" fmla="*/ 100498 h 154037"/>
                    <a:gd name="connsiteX2" fmla="*/ 285488 w 285488"/>
                    <a:gd name="connsiteY2" fmla="*/ 145898 h 154037"/>
                    <a:gd name="connsiteX3" fmla="*/ 279974 w 285488"/>
                    <a:gd name="connsiteY3" fmla="*/ 150183 h 154037"/>
                    <a:gd name="connsiteX4" fmla="*/ 270338 w 285488"/>
                    <a:gd name="connsiteY4" fmla="*/ 151238 h 154037"/>
                    <a:gd name="connsiteX5" fmla="*/ 270338 w 285488"/>
                    <a:gd name="connsiteY5" fmla="*/ 100498 h 154037"/>
                    <a:gd name="connsiteX6" fmla="*/ 277913 w 285488"/>
                    <a:gd name="connsiteY6" fmla="*/ 92923 h 154037"/>
                    <a:gd name="connsiteX7" fmla="*/ 63883 w 285488"/>
                    <a:gd name="connsiteY7" fmla="*/ 92923 h 154037"/>
                    <a:gd name="connsiteX8" fmla="*/ 71458 w 285488"/>
                    <a:gd name="connsiteY8" fmla="*/ 100498 h 154037"/>
                    <a:gd name="connsiteX9" fmla="*/ 69567 w 285488"/>
                    <a:gd name="connsiteY9" fmla="*/ 154037 h 154037"/>
                    <a:gd name="connsiteX10" fmla="*/ 53156 w 285488"/>
                    <a:gd name="connsiteY10" fmla="*/ 147104 h 154037"/>
                    <a:gd name="connsiteX11" fmla="*/ 56308 w 285488"/>
                    <a:gd name="connsiteY11" fmla="*/ 100498 h 154037"/>
                    <a:gd name="connsiteX12" fmla="*/ 63883 w 285488"/>
                    <a:gd name="connsiteY12" fmla="*/ 92923 h 154037"/>
                    <a:gd name="connsiteX13" fmla="*/ 101152 w 285488"/>
                    <a:gd name="connsiteY13" fmla="*/ 0 h 154037"/>
                    <a:gd name="connsiteX14" fmla="*/ 103185 w 285488"/>
                    <a:gd name="connsiteY14" fmla="*/ 7257 h 154037"/>
                    <a:gd name="connsiteX15" fmla="*/ 72344 w 285488"/>
                    <a:gd name="connsiteY15" fmla="*/ 20112 h 154037"/>
                    <a:gd name="connsiteX16" fmla="*/ 72279 w 285488"/>
                    <a:gd name="connsiteY16" fmla="*/ 20140 h 154037"/>
                    <a:gd name="connsiteX17" fmla="*/ 19478 w 285488"/>
                    <a:gd name="connsiteY17" fmla="*/ 101907 h 154037"/>
                    <a:gd name="connsiteX18" fmla="*/ 21370 w 285488"/>
                    <a:gd name="connsiteY18" fmla="*/ 134306 h 154037"/>
                    <a:gd name="connsiteX19" fmla="*/ 1260 w 285488"/>
                    <a:gd name="connsiteY19" fmla="*/ 119526 h 154037"/>
                    <a:gd name="connsiteX20" fmla="*/ 0 w 285488"/>
                    <a:gd name="connsiteY20" fmla="*/ 101907 h 154037"/>
                    <a:gd name="connsiteX21" fmla="*/ 52801 w 285488"/>
                    <a:gd name="connsiteY21" fmla="*/ 20140 h 154037"/>
                    <a:gd name="connsiteX22" fmla="*/ 52866 w 285488"/>
                    <a:gd name="connsiteY22" fmla="*/ 20112 h 154037"/>
                    <a:gd name="connsiteX23" fmla="*/ 101152 w 285488"/>
                    <a:gd name="connsiteY23" fmla="*/ 0 h 154037"/>
                    <a:gd name="connsiteX0" fmla="*/ 277913 w 285488"/>
                    <a:gd name="connsiteY0" fmla="*/ 92923 h 154037"/>
                    <a:gd name="connsiteX1" fmla="*/ 285488 w 285488"/>
                    <a:gd name="connsiteY1" fmla="*/ 100498 h 154037"/>
                    <a:gd name="connsiteX2" fmla="*/ 285488 w 285488"/>
                    <a:gd name="connsiteY2" fmla="*/ 145898 h 154037"/>
                    <a:gd name="connsiteX3" fmla="*/ 270338 w 285488"/>
                    <a:gd name="connsiteY3" fmla="*/ 151238 h 154037"/>
                    <a:gd name="connsiteX4" fmla="*/ 270338 w 285488"/>
                    <a:gd name="connsiteY4" fmla="*/ 100498 h 154037"/>
                    <a:gd name="connsiteX5" fmla="*/ 277913 w 285488"/>
                    <a:gd name="connsiteY5" fmla="*/ 92923 h 154037"/>
                    <a:gd name="connsiteX6" fmla="*/ 63883 w 285488"/>
                    <a:gd name="connsiteY6" fmla="*/ 92923 h 154037"/>
                    <a:gd name="connsiteX7" fmla="*/ 71458 w 285488"/>
                    <a:gd name="connsiteY7" fmla="*/ 100498 h 154037"/>
                    <a:gd name="connsiteX8" fmla="*/ 69567 w 285488"/>
                    <a:gd name="connsiteY8" fmla="*/ 154037 h 154037"/>
                    <a:gd name="connsiteX9" fmla="*/ 53156 w 285488"/>
                    <a:gd name="connsiteY9" fmla="*/ 147104 h 154037"/>
                    <a:gd name="connsiteX10" fmla="*/ 56308 w 285488"/>
                    <a:gd name="connsiteY10" fmla="*/ 100498 h 154037"/>
                    <a:gd name="connsiteX11" fmla="*/ 63883 w 285488"/>
                    <a:gd name="connsiteY11" fmla="*/ 92923 h 154037"/>
                    <a:gd name="connsiteX12" fmla="*/ 101152 w 285488"/>
                    <a:gd name="connsiteY12" fmla="*/ 0 h 154037"/>
                    <a:gd name="connsiteX13" fmla="*/ 103185 w 285488"/>
                    <a:gd name="connsiteY13" fmla="*/ 7257 h 154037"/>
                    <a:gd name="connsiteX14" fmla="*/ 72344 w 285488"/>
                    <a:gd name="connsiteY14" fmla="*/ 20112 h 154037"/>
                    <a:gd name="connsiteX15" fmla="*/ 72279 w 285488"/>
                    <a:gd name="connsiteY15" fmla="*/ 20140 h 154037"/>
                    <a:gd name="connsiteX16" fmla="*/ 19478 w 285488"/>
                    <a:gd name="connsiteY16" fmla="*/ 101907 h 154037"/>
                    <a:gd name="connsiteX17" fmla="*/ 21370 w 285488"/>
                    <a:gd name="connsiteY17" fmla="*/ 134306 h 154037"/>
                    <a:gd name="connsiteX18" fmla="*/ 1260 w 285488"/>
                    <a:gd name="connsiteY18" fmla="*/ 119526 h 154037"/>
                    <a:gd name="connsiteX19" fmla="*/ 0 w 285488"/>
                    <a:gd name="connsiteY19" fmla="*/ 101907 h 154037"/>
                    <a:gd name="connsiteX20" fmla="*/ 52801 w 285488"/>
                    <a:gd name="connsiteY20" fmla="*/ 20140 h 154037"/>
                    <a:gd name="connsiteX21" fmla="*/ 52866 w 285488"/>
                    <a:gd name="connsiteY21" fmla="*/ 20112 h 154037"/>
                    <a:gd name="connsiteX22" fmla="*/ 101152 w 285488"/>
                    <a:gd name="connsiteY22" fmla="*/ 0 h 15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488" h="154037">
                      <a:moveTo>
                        <a:pt x="277913" y="92923"/>
                      </a:moveTo>
                      <a:cubicBezTo>
                        <a:pt x="282092" y="92923"/>
                        <a:pt x="285488" y="96309"/>
                        <a:pt x="285488" y="100498"/>
                      </a:cubicBezTo>
                      <a:lnTo>
                        <a:pt x="285488" y="145898"/>
                      </a:lnTo>
                      <a:lnTo>
                        <a:pt x="270338" y="151238"/>
                      </a:lnTo>
                      <a:lnTo>
                        <a:pt x="270338" y="100498"/>
                      </a:lnTo>
                      <a:cubicBezTo>
                        <a:pt x="270338" y="96318"/>
                        <a:pt x="273724" y="92923"/>
                        <a:pt x="277913" y="92923"/>
                      </a:cubicBezTo>
                      <a:close/>
                      <a:moveTo>
                        <a:pt x="63883" y="92923"/>
                      </a:moveTo>
                      <a:cubicBezTo>
                        <a:pt x="68072" y="92923"/>
                        <a:pt x="71458" y="96309"/>
                        <a:pt x="71458" y="100498"/>
                      </a:cubicBezTo>
                      <a:cubicBezTo>
                        <a:pt x="70828" y="118344"/>
                        <a:pt x="70197" y="136191"/>
                        <a:pt x="69567" y="154037"/>
                      </a:cubicBezTo>
                      <a:lnTo>
                        <a:pt x="53156" y="147104"/>
                      </a:lnTo>
                      <a:lnTo>
                        <a:pt x="56308" y="100498"/>
                      </a:lnTo>
                      <a:cubicBezTo>
                        <a:pt x="56308" y="96318"/>
                        <a:pt x="59694" y="92923"/>
                        <a:pt x="63883" y="92923"/>
                      </a:cubicBezTo>
                      <a:close/>
                      <a:moveTo>
                        <a:pt x="101152" y="0"/>
                      </a:moveTo>
                      <a:lnTo>
                        <a:pt x="103185" y="7257"/>
                      </a:lnTo>
                      <a:lnTo>
                        <a:pt x="72344" y="20112"/>
                      </a:lnTo>
                      <a:cubicBezTo>
                        <a:pt x="72322" y="20121"/>
                        <a:pt x="72301" y="20131"/>
                        <a:pt x="72279" y="20140"/>
                      </a:cubicBezTo>
                      <a:cubicBezTo>
                        <a:pt x="52661" y="27025"/>
                        <a:pt x="19478" y="51989"/>
                        <a:pt x="19478" y="101907"/>
                      </a:cubicBezTo>
                      <a:cubicBezTo>
                        <a:pt x="19688" y="112707"/>
                        <a:pt x="21160" y="123506"/>
                        <a:pt x="21370" y="134306"/>
                      </a:cubicBezTo>
                      <a:lnTo>
                        <a:pt x="1260" y="119526"/>
                      </a:lnTo>
                      <a:lnTo>
                        <a:pt x="0" y="101907"/>
                      </a:lnTo>
                      <a:cubicBezTo>
                        <a:pt x="0" y="51998"/>
                        <a:pt x="33182" y="27025"/>
                        <a:pt x="52801" y="20140"/>
                      </a:cubicBezTo>
                      <a:cubicBezTo>
                        <a:pt x="52823" y="20131"/>
                        <a:pt x="52844" y="20121"/>
                        <a:pt x="52866" y="20112"/>
                      </a:cubicBezTo>
                      <a:lnTo>
                        <a:pt x="101152" y="0"/>
                      </a:lnTo>
                      <a:close/>
                    </a:path>
                  </a:pathLst>
                </a:custGeom>
                <a:solidFill>
                  <a:schemeClr val="accent1">
                    <a:lumMod val="50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81" name="Freeform: Shape 279">
                  <a:extLst>
                    <a:ext uri="{FF2B5EF4-FFF2-40B4-BE49-F238E27FC236}">
                      <a16:creationId xmlns:a16="http://schemas.microsoft.com/office/drawing/2014/main" id="{BBAC8147-F1DB-7EF0-CB3A-7D1382565407}"/>
                    </a:ext>
                  </a:extLst>
                </p:cNvPr>
                <p:cNvSpPr/>
                <p:nvPr/>
              </p:nvSpPr>
              <p:spPr>
                <a:xfrm>
                  <a:off x="984464" y="1796306"/>
                  <a:ext cx="20998" cy="29985"/>
                </a:xfrm>
                <a:custGeom>
                  <a:avLst/>
                  <a:gdLst>
                    <a:gd name="connsiteX0" fmla="*/ 190405 w 247650"/>
                    <a:gd name="connsiteY0" fmla="*/ 258509 h 361950"/>
                    <a:gd name="connsiteX1" fmla="*/ 241935 w 247650"/>
                    <a:gd name="connsiteY1" fmla="*/ 310039 h 361950"/>
                    <a:gd name="connsiteX2" fmla="*/ 190405 w 247650"/>
                    <a:gd name="connsiteY2" fmla="*/ 361569 h 361950"/>
                    <a:gd name="connsiteX3" fmla="*/ 58674 w 247650"/>
                    <a:gd name="connsiteY3" fmla="*/ 361569 h 361950"/>
                    <a:gd name="connsiteX4" fmla="*/ 7144 w 247650"/>
                    <a:gd name="connsiteY4" fmla="*/ 310039 h 361950"/>
                    <a:gd name="connsiteX5" fmla="*/ 7144 w 247650"/>
                    <a:gd name="connsiteY5" fmla="*/ 58674 h 361950"/>
                    <a:gd name="connsiteX6" fmla="*/ 58674 w 247650"/>
                    <a:gd name="connsiteY6" fmla="*/ 7144 h 361950"/>
                    <a:gd name="connsiteX7" fmla="*/ 110204 w 247650"/>
                    <a:gd name="connsiteY7" fmla="*/ 58674 h 361950"/>
                    <a:gd name="connsiteX8" fmla="*/ 110204 w 247650"/>
                    <a:gd name="connsiteY8" fmla="*/ 258509 h 361950"/>
                    <a:gd name="connsiteX9" fmla="*/ 190405 w 247650"/>
                    <a:gd name="connsiteY9" fmla="*/ 25850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361950">
                      <a:moveTo>
                        <a:pt x="190405" y="258509"/>
                      </a:moveTo>
                      <a:cubicBezTo>
                        <a:pt x="218789" y="258509"/>
                        <a:pt x="241935" y="281654"/>
                        <a:pt x="241935" y="310039"/>
                      </a:cubicBezTo>
                      <a:cubicBezTo>
                        <a:pt x="241935" y="338423"/>
                        <a:pt x="218789" y="361569"/>
                        <a:pt x="190405" y="361569"/>
                      </a:cubicBezTo>
                      <a:lnTo>
                        <a:pt x="58674" y="361569"/>
                      </a:lnTo>
                      <a:cubicBezTo>
                        <a:pt x="30194" y="361569"/>
                        <a:pt x="7144" y="338423"/>
                        <a:pt x="7144" y="310039"/>
                      </a:cubicBezTo>
                      <a:lnTo>
                        <a:pt x="7144" y="58674"/>
                      </a:lnTo>
                      <a:cubicBezTo>
                        <a:pt x="7144" y="30194"/>
                        <a:pt x="30290" y="7144"/>
                        <a:pt x="58674" y="7144"/>
                      </a:cubicBezTo>
                      <a:cubicBezTo>
                        <a:pt x="87058" y="7144"/>
                        <a:pt x="110204" y="30289"/>
                        <a:pt x="110204" y="58674"/>
                      </a:cubicBezTo>
                      <a:lnTo>
                        <a:pt x="110204" y="258509"/>
                      </a:lnTo>
                      <a:lnTo>
                        <a:pt x="190405" y="258509"/>
                      </a:lnTo>
                      <a:close/>
                    </a:path>
                  </a:pathLst>
                </a:custGeom>
                <a:solidFill>
                  <a:schemeClr val="tx2">
                    <a:lumMod val="20000"/>
                    <a:lumOff val="80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grpSp>
          <p:grpSp>
            <p:nvGrpSpPr>
              <p:cNvPr id="62" name="Group 61">
                <a:extLst>
                  <a:ext uri="{FF2B5EF4-FFF2-40B4-BE49-F238E27FC236}">
                    <a16:creationId xmlns:a16="http://schemas.microsoft.com/office/drawing/2014/main" id="{03F8DA72-273C-58FC-E4D8-30CA15CA6C4D}"/>
                  </a:ext>
                </a:extLst>
              </p:cNvPr>
              <p:cNvGrpSpPr/>
              <p:nvPr/>
            </p:nvGrpSpPr>
            <p:grpSpPr>
              <a:xfrm>
                <a:off x="963937" y="1449170"/>
                <a:ext cx="221028" cy="186768"/>
                <a:chOff x="2027747" y="1265241"/>
                <a:chExt cx="373950" cy="315985"/>
              </a:xfrm>
            </p:grpSpPr>
            <p:sp>
              <p:nvSpPr>
                <p:cNvPr id="63" name="Speech Bubble: Oval 261">
                  <a:extLst>
                    <a:ext uri="{FF2B5EF4-FFF2-40B4-BE49-F238E27FC236}">
                      <a16:creationId xmlns:a16="http://schemas.microsoft.com/office/drawing/2014/main" id="{C3FD0B6A-1D51-8C05-AC27-A62CBB30D0BA}"/>
                    </a:ext>
                  </a:extLst>
                </p:cNvPr>
                <p:cNvSpPr/>
                <p:nvPr/>
              </p:nvSpPr>
              <p:spPr>
                <a:xfrm>
                  <a:off x="2027747" y="1265241"/>
                  <a:ext cx="373950" cy="315985"/>
                </a:xfrm>
                <a:prstGeom prst="wedgeEllipseCallout">
                  <a:avLst>
                    <a:gd name="adj1" fmla="val -17428"/>
                    <a:gd name="adj2" fmla="val 61694"/>
                  </a:avLst>
                </a:prstGeom>
                <a:solidFill>
                  <a:schemeClr val="bg1"/>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64" name="Freeform: Shape 262">
                  <a:extLst>
                    <a:ext uri="{FF2B5EF4-FFF2-40B4-BE49-F238E27FC236}">
                      <a16:creationId xmlns:a16="http://schemas.microsoft.com/office/drawing/2014/main" id="{7B3B9BC2-9753-768A-0DFB-45803E4232BE}"/>
                    </a:ext>
                  </a:extLst>
                </p:cNvPr>
                <p:cNvSpPr/>
                <p:nvPr/>
              </p:nvSpPr>
              <p:spPr>
                <a:xfrm>
                  <a:off x="2138124" y="1333037"/>
                  <a:ext cx="147807" cy="209884"/>
                </a:xfrm>
                <a:custGeom>
                  <a:avLst/>
                  <a:gdLst>
                    <a:gd name="connsiteX0" fmla="*/ 606552 w 952500"/>
                    <a:gd name="connsiteY0" fmla="*/ 1012984 h 1352550"/>
                    <a:gd name="connsiteX1" fmla="*/ 372904 w 952500"/>
                    <a:gd name="connsiteY1" fmla="*/ 1012984 h 1352550"/>
                    <a:gd name="connsiteX2" fmla="*/ 372904 w 952500"/>
                    <a:gd name="connsiteY2" fmla="*/ 952024 h 1352550"/>
                    <a:gd name="connsiteX3" fmla="*/ 413575 w 952500"/>
                    <a:gd name="connsiteY3" fmla="*/ 769144 h 1352550"/>
                    <a:gd name="connsiteX4" fmla="*/ 555784 w 952500"/>
                    <a:gd name="connsiteY4" fmla="*/ 606552 h 1352550"/>
                    <a:gd name="connsiteX5" fmla="*/ 687896 w 952500"/>
                    <a:gd name="connsiteY5" fmla="*/ 484632 h 1352550"/>
                    <a:gd name="connsiteX6" fmla="*/ 718375 w 952500"/>
                    <a:gd name="connsiteY6" fmla="*/ 383000 h 1352550"/>
                    <a:gd name="connsiteX7" fmla="*/ 657415 w 952500"/>
                    <a:gd name="connsiteY7" fmla="*/ 261080 h 1352550"/>
                    <a:gd name="connsiteX8" fmla="*/ 494824 w 952500"/>
                    <a:gd name="connsiteY8" fmla="*/ 210312 h 1352550"/>
                    <a:gd name="connsiteX9" fmla="*/ 332232 w 952500"/>
                    <a:gd name="connsiteY9" fmla="*/ 261080 h 1352550"/>
                    <a:gd name="connsiteX10" fmla="*/ 240792 w 952500"/>
                    <a:gd name="connsiteY10" fmla="*/ 423672 h 1352550"/>
                    <a:gd name="connsiteX11" fmla="*/ 7144 w 952500"/>
                    <a:gd name="connsiteY11" fmla="*/ 393192 h 1352550"/>
                    <a:gd name="connsiteX12" fmla="*/ 139255 w 952500"/>
                    <a:gd name="connsiteY12" fmla="*/ 118872 h 1352550"/>
                    <a:gd name="connsiteX13" fmla="*/ 474536 w 952500"/>
                    <a:gd name="connsiteY13" fmla="*/ 7144 h 1352550"/>
                    <a:gd name="connsiteX14" fmla="*/ 820007 w 952500"/>
                    <a:gd name="connsiteY14" fmla="*/ 118872 h 1352550"/>
                    <a:gd name="connsiteX15" fmla="*/ 952119 w 952500"/>
                    <a:gd name="connsiteY15" fmla="*/ 383000 h 1352550"/>
                    <a:gd name="connsiteX16" fmla="*/ 901351 w 952500"/>
                    <a:gd name="connsiteY16" fmla="*/ 545592 h 1352550"/>
                    <a:gd name="connsiteX17" fmla="*/ 698182 w 952500"/>
                    <a:gd name="connsiteY17" fmla="*/ 748760 h 1352550"/>
                    <a:gd name="connsiteX18" fmla="*/ 596551 w 952500"/>
                    <a:gd name="connsiteY18" fmla="*/ 850392 h 1352550"/>
                    <a:gd name="connsiteX19" fmla="*/ 606552 w 952500"/>
                    <a:gd name="connsiteY19" fmla="*/ 1012984 h 1352550"/>
                    <a:gd name="connsiteX20" fmla="*/ 372808 w 952500"/>
                    <a:gd name="connsiteY20" fmla="*/ 1226344 h 1352550"/>
                    <a:gd name="connsiteX21" fmla="*/ 372808 w 952500"/>
                    <a:gd name="connsiteY21" fmla="*/ 1226344 h 1352550"/>
                    <a:gd name="connsiteX22" fmla="*/ 494729 w 952500"/>
                    <a:gd name="connsiteY22" fmla="*/ 1104424 h 1352550"/>
                    <a:gd name="connsiteX23" fmla="*/ 494729 w 952500"/>
                    <a:gd name="connsiteY23" fmla="*/ 1104424 h 1352550"/>
                    <a:gd name="connsiteX24" fmla="*/ 616648 w 952500"/>
                    <a:gd name="connsiteY24" fmla="*/ 1226344 h 1352550"/>
                    <a:gd name="connsiteX25" fmla="*/ 616648 w 952500"/>
                    <a:gd name="connsiteY25" fmla="*/ 1226344 h 1352550"/>
                    <a:gd name="connsiteX26" fmla="*/ 494729 w 952500"/>
                    <a:gd name="connsiteY26" fmla="*/ 1348264 h 1352550"/>
                    <a:gd name="connsiteX27" fmla="*/ 494729 w 952500"/>
                    <a:gd name="connsiteY27" fmla="*/ 1348264 h 1352550"/>
                    <a:gd name="connsiteX28" fmla="*/ 372808 w 952500"/>
                    <a:gd name="connsiteY28" fmla="*/ 1226344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2500" h="1352550">
                      <a:moveTo>
                        <a:pt x="606552" y="1012984"/>
                      </a:moveTo>
                      <a:lnTo>
                        <a:pt x="372904" y="1012984"/>
                      </a:lnTo>
                      <a:cubicBezTo>
                        <a:pt x="372904" y="982504"/>
                        <a:pt x="372904" y="962216"/>
                        <a:pt x="372904" y="952024"/>
                      </a:cubicBezTo>
                      <a:cubicBezTo>
                        <a:pt x="372904" y="880872"/>
                        <a:pt x="383096" y="819912"/>
                        <a:pt x="413575" y="769144"/>
                      </a:cubicBezTo>
                      <a:cubicBezTo>
                        <a:pt x="444055" y="718376"/>
                        <a:pt x="484727" y="667512"/>
                        <a:pt x="555784" y="606552"/>
                      </a:cubicBezTo>
                      <a:cubicBezTo>
                        <a:pt x="626936" y="545592"/>
                        <a:pt x="677704" y="504920"/>
                        <a:pt x="687896" y="484632"/>
                      </a:cubicBezTo>
                      <a:cubicBezTo>
                        <a:pt x="708184" y="454152"/>
                        <a:pt x="718375" y="423672"/>
                        <a:pt x="718375" y="383000"/>
                      </a:cubicBezTo>
                      <a:cubicBezTo>
                        <a:pt x="718375" y="332232"/>
                        <a:pt x="698087" y="291560"/>
                        <a:pt x="657415" y="261080"/>
                      </a:cubicBezTo>
                      <a:cubicBezTo>
                        <a:pt x="616744" y="230600"/>
                        <a:pt x="565975" y="210312"/>
                        <a:pt x="494824" y="210312"/>
                      </a:cubicBezTo>
                      <a:cubicBezTo>
                        <a:pt x="433864" y="210312"/>
                        <a:pt x="372904" y="230600"/>
                        <a:pt x="332232" y="261080"/>
                      </a:cubicBezTo>
                      <a:cubicBezTo>
                        <a:pt x="291560" y="301752"/>
                        <a:pt x="261080" y="352520"/>
                        <a:pt x="240792" y="423672"/>
                      </a:cubicBezTo>
                      <a:lnTo>
                        <a:pt x="7144" y="393192"/>
                      </a:lnTo>
                      <a:cubicBezTo>
                        <a:pt x="17336" y="281464"/>
                        <a:pt x="57912" y="200120"/>
                        <a:pt x="139255" y="118872"/>
                      </a:cubicBezTo>
                      <a:cubicBezTo>
                        <a:pt x="220504" y="47720"/>
                        <a:pt x="332327" y="7144"/>
                        <a:pt x="474536" y="7144"/>
                      </a:cubicBezTo>
                      <a:cubicBezTo>
                        <a:pt x="616744" y="7144"/>
                        <a:pt x="738664" y="47816"/>
                        <a:pt x="820007" y="118872"/>
                      </a:cubicBezTo>
                      <a:cubicBezTo>
                        <a:pt x="901255" y="190024"/>
                        <a:pt x="952119" y="281464"/>
                        <a:pt x="952119" y="383000"/>
                      </a:cubicBezTo>
                      <a:cubicBezTo>
                        <a:pt x="952119" y="433769"/>
                        <a:pt x="931831" y="494729"/>
                        <a:pt x="901351" y="545592"/>
                      </a:cubicBezTo>
                      <a:cubicBezTo>
                        <a:pt x="870871" y="596360"/>
                        <a:pt x="799719" y="667512"/>
                        <a:pt x="698182" y="748760"/>
                      </a:cubicBezTo>
                      <a:cubicBezTo>
                        <a:pt x="647414" y="789432"/>
                        <a:pt x="616934" y="830008"/>
                        <a:pt x="596551" y="850392"/>
                      </a:cubicBezTo>
                      <a:cubicBezTo>
                        <a:pt x="606552" y="891064"/>
                        <a:pt x="606552" y="941832"/>
                        <a:pt x="606552" y="1012984"/>
                      </a:cubicBezTo>
                      <a:close/>
                      <a:moveTo>
                        <a:pt x="372808" y="1226344"/>
                      </a:moveTo>
                      <a:lnTo>
                        <a:pt x="372808" y="1226344"/>
                      </a:lnTo>
                      <a:cubicBezTo>
                        <a:pt x="372808" y="1155192"/>
                        <a:pt x="433769" y="1104424"/>
                        <a:pt x="494729" y="1104424"/>
                      </a:cubicBezTo>
                      <a:lnTo>
                        <a:pt x="494729" y="1104424"/>
                      </a:lnTo>
                      <a:cubicBezTo>
                        <a:pt x="565880" y="1104424"/>
                        <a:pt x="616648" y="1165384"/>
                        <a:pt x="616648" y="1226344"/>
                      </a:cubicBezTo>
                      <a:lnTo>
                        <a:pt x="616648" y="1226344"/>
                      </a:lnTo>
                      <a:cubicBezTo>
                        <a:pt x="616648" y="1297496"/>
                        <a:pt x="555688" y="1348264"/>
                        <a:pt x="494729" y="1348264"/>
                      </a:cubicBezTo>
                      <a:lnTo>
                        <a:pt x="494729" y="1348264"/>
                      </a:lnTo>
                      <a:cubicBezTo>
                        <a:pt x="433769" y="1348264"/>
                        <a:pt x="372808" y="1297400"/>
                        <a:pt x="372808" y="1226344"/>
                      </a:cubicBezTo>
                      <a:close/>
                    </a:path>
                  </a:pathLst>
                </a:custGeom>
                <a:solidFill>
                  <a:schemeClr val="accent2"/>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grpSp>
        </p:grpSp>
        <p:sp>
          <p:nvSpPr>
            <p:cNvPr id="11" name="TextBox 10">
              <a:extLst>
                <a:ext uri="{FF2B5EF4-FFF2-40B4-BE49-F238E27FC236}">
                  <a16:creationId xmlns:a16="http://schemas.microsoft.com/office/drawing/2014/main" id="{31141D0B-0A40-C82E-0348-C608C93983DC}"/>
                </a:ext>
              </a:extLst>
            </p:cNvPr>
            <p:cNvSpPr txBox="1"/>
            <p:nvPr/>
          </p:nvSpPr>
          <p:spPr>
            <a:xfrm>
              <a:off x="1440991" y="2777929"/>
              <a:ext cx="1722925" cy="322733"/>
            </a:xfrm>
            <a:prstGeom prst="rect">
              <a:avLst/>
            </a:prstGeom>
            <a:noFill/>
          </p:spPr>
          <p:txBody>
            <a:bodyPr wrap="none" lIns="0" rIns="0" rtlCol="0" anchor="ctr">
              <a:noAutofit/>
            </a:bodyPr>
            <a:lstStyle/>
            <a:p>
              <a:pPr fontAlgn="base">
                <a:spcBef>
                  <a:spcPts val="572"/>
                </a:spcBef>
                <a:spcAft>
                  <a:spcPts val="286"/>
                </a:spcAft>
                <a:buClr>
                  <a:srgbClr val="47254B"/>
                </a:buClr>
              </a:pPr>
              <a:r>
                <a:rPr lang="en-US" b="1" kern="0" dirty="0">
                  <a:solidFill>
                    <a:srgbClr val="FFFFFF"/>
                  </a:solidFill>
                  <a:latin typeface="Times New Roman" panose="02020603050405020304" pitchFamily="18" charset="0"/>
                  <a:cs typeface="Times New Roman" panose="02020603050405020304" pitchFamily="18" charset="0"/>
                </a:rPr>
                <a:t>Challenges</a:t>
              </a:r>
            </a:p>
          </p:txBody>
        </p:sp>
        <p:sp>
          <p:nvSpPr>
            <p:cNvPr id="12" name="Arc 11">
              <a:extLst>
                <a:ext uri="{FF2B5EF4-FFF2-40B4-BE49-F238E27FC236}">
                  <a16:creationId xmlns:a16="http://schemas.microsoft.com/office/drawing/2014/main" id="{FFAF87E4-1132-66BB-556B-A36BB0AF654C}"/>
                </a:ext>
              </a:extLst>
            </p:cNvPr>
            <p:cNvSpPr/>
            <p:nvPr/>
          </p:nvSpPr>
          <p:spPr bwMode="auto">
            <a:xfrm rot="7200000">
              <a:off x="4545795" y="2566239"/>
              <a:ext cx="740917" cy="740591"/>
            </a:xfrm>
            <a:prstGeom prst="arc">
              <a:avLst>
                <a:gd name="adj1" fmla="val 2052206"/>
                <a:gd name="adj2" fmla="val 8868006"/>
              </a:avLst>
            </a:prstGeom>
            <a:noFill/>
            <a:ln w="19050" cap="flat" cmpd="sng" algn="ctr">
              <a:solidFill>
                <a:schemeClr val="bg1"/>
              </a:solidFill>
              <a:prstDash val="sysDot"/>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fontAlgn="base" hangingPunct="0">
                <a:spcBef>
                  <a:spcPct val="50000"/>
                </a:spcBef>
                <a:spcAft>
                  <a:spcPct val="0"/>
                </a:spcAft>
              </a:pPr>
              <a:endParaRPr lang="en-US" sz="1143" dirty="0">
                <a:solidFill>
                  <a:prstClr val="black"/>
                </a:solidFill>
                <a:latin typeface="Segoe UI" panose="020B0502040204020203" pitchFamily="34" charset="0"/>
                <a:cs typeface="Segoe UI" panose="020B0502040204020203" pitchFamily="34" charset="0"/>
              </a:endParaRPr>
            </a:p>
          </p:txBody>
        </p:sp>
        <p:sp>
          <p:nvSpPr>
            <p:cNvPr id="13" name="Arc 12">
              <a:extLst>
                <a:ext uri="{FF2B5EF4-FFF2-40B4-BE49-F238E27FC236}">
                  <a16:creationId xmlns:a16="http://schemas.microsoft.com/office/drawing/2014/main" id="{14C4F439-6016-1892-C5AD-2FFAFBD928F6}"/>
                </a:ext>
              </a:extLst>
            </p:cNvPr>
            <p:cNvSpPr/>
            <p:nvPr/>
          </p:nvSpPr>
          <p:spPr bwMode="auto">
            <a:xfrm rot="7200000">
              <a:off x="4545795" y="2566239"/>
              <a:ext cx="740917" cy="740591"/>
            </a:xfrm>
            <a:prstGeom prst="arc">
              <a:avLst>
                <a:gd name="adj1" fmla="val 9003434"/>
                <a:gd name="adj2" fmla="val 1825807"/>
              </a:avLst>
            </a:prstGeom>
            <a:noFill/>
            <a:ln w="19050"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fontAlgn="base" hangingPunct="0">
                <a:spcBef>
                  <a:spcPct val="50000"/>
                </a:spcBef>
                <a:spcAft>
                  <a:spcPct val="0"/>
                </a:spcAft>
              </a:pPr>
              <a:endParaRPr lang="en-US" sz="1143" dirty="0">
                <a:solidFill>
                  <a:prstClr val="black"/>
                </a:solidFill>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01DBA7A8-F3F7-200A-24C2-158411192601}"/>
                </a:ext>
              </a:extLst>
            </p:cNvPr>
            <p:cNvGrpSpPr/>
            <p:nvPr/>
          </p:nvGrpSpPr>
          <p:grpSpPr>
            <a:xfrm rot="7200000">
              <a:off x="4608054" y="2616831"/>
              <a:ext cx="594013" cy="618578"/>
              <a:chOff x="698230" y="1428788"/>
              <a:chExt cx="902046" cy="939762"/>
            </a:xfrm>
            <a:noFill/>
          </p:grpSpPr>
          <p:sp>
            <p:nvSpPr>
              <p:cNvPr id="55" name="Isosceles Triangle 4">
                <a:extLst>
                  <a:ext uri="{FF2B5EF4-FFF2-40B4-BE49-F238E27FC236}">
                    <a16:creationId xmlns:a16="http://schemas.microsoft.com/office/drawing/2014/main" id="{62E09D8C-AA34-14AC-C422-DDAF8EFD108A}"/>
                  </a:ext>
                </a:extLst>
              </p:cNvPr>
              <p:cNvSpPr/>
              <p:nvPr/>
            </p:nvSpPr>
            <p:spPr bwMode="auto">
              <a:xfrm rot="16200000">
                <a:off x="1099162" y="2301355"/>
                <a:ext cx="76474" cy="57915"/>
              </a:xfrm>
              <a:custGeom>
                <a:avLst/>
                <a:gdLst>
                  <a:gd name="connsiteX0" fmla="*/ 0 w 243840"/>
                  <a:gd name="connsiteY0" fmla="*/ 210207 h 210207"/>
                  <a:gd name="connsiteX1" fmla="*/ 121920 w 243840"/>
                  <a:gd name="connsiteY1" fmla="*/ 0 h 210207"/>
                  <a:gd name="connsiteX2" fmla="*/ 243840 w 243840"/>
                  <a:gd name="connsiteY2" fmla="*/ 210207 h 210207"/>
                  <a:gd name="connsiteX3" fmla="*/ 0 w 243840"/>
                  <a:gd name="connsiteY3" fmla="*/ 210207 h 210207"/>
                  <a:gd name="connsiteX0" fmla="*/ 0 w 243840"/>
                  <a:gd name="connsiteY0" fmla="*/ 210207 h 210207"/>
                  <a:gd name="connsiteX1" fmla="*/ 121920 w 243840"/>
                  <a:gd name="connsiteY1" fmla="*/ 0 h 210207"/>
                  <a:gd name="connsiteX2" fmla="*/ 243840 w 243840"/>
                  <a:gd name="connsiteY2" fmla="*/ 210207 h 210207"/>
                  <a:gd name="connsiteX3" fmla="*/ 136536 w 243840"/>
                  <a:gd name="connsiteY3" fmla="*/ 207025 h 210207"/>
                  <a:gd name="connsiteX4" fmla="*/ 0 w 243840"/>
                  <a:gd name="connsiteY4" fmla="*/ 210207 h 210207"/>
                  <a:gd name="connsiteX0" fmla="*/ 136536 w 243840"/>
                  <a:gd name="connsiteY0" fmla="*/ 207025 h 298465"/>
                  <a:gd name="connsiteX1" fmla="*/ 0 w 243840"/>
                  <a:gd name="connsiteY1" fmla="*/ 210207 h 298465"/>
                  <a:gd name="connsiteX2" fmla="*/ 121920 w 243840"/>
                  <a:gd name="connsiteY2" fmla="*/ 0 h 298465"/>
                  <a:gd name="connsiteX3" fmla="*/ 243840 w 243840"/>
                  <a:gd name="connsiteY3" fmla="*/ 210207 h 298465"/>
                  <a:gd name="connsiteX4" fmla="*/ 227976 w 243840"/>
                  <a:gd name="connsiteY4" fmla="*/ 298465 h 298465"/>
                  <a:gd name="connsiteX0" fmla="*/ 136536 w 243840"/>
                  <a:gd name="connsiteY0" fmla="*/ 207025 h 210207"/>
                  <a:gd name="connsiteX1" fmla="*/ 0 w 243840"/>
                  <a:gd name="connsiteY1" fmla="*/ 210207 h 210207"/>
                  <a:gd name="connsiteX2" fmla="*/ 121920 w 243840"/>
                  <a:gd name="connsiteY2" fmla="*/ 0 h 210207"/>
                  <a:gd name="connsiteX3" fmla="*/ 243840 w 243840"/>
                  <a:gd name="connsiteY3" fmla="*/ 210207 h 210207"/>
                  <a:gd name="connsiteX0" fmla="*/ 136536 w 243840"/>
                  <a:gd name="connsiteY0" fmla="*/ 209409 h 210207"/>
                  <a:gd name="connsiteX1" fmla="*/ 0 w 243840"/>
                  <a:gd name="connsiteY1" fmla="*/ 210207 h 210207"/>
                  <a:gd name="connsiteX2" fmla="*/ 121920 w 243840"/>
                  <a:gd name="connsiteY2" fmla="*/ 0 h 210207"/>
                  <a:gd name="connsiteX3" fmla="*/ 243840 w 243840"/>
                  <a:gd name="connsiteY3" fmla="*/ 210207 h 210207"/>
                </a:gdLst>
                <a:ahLst/>
                <a:cxnLst>
                  <a:cxn ang="0">
                    <a:pos x="connsiteX0" y="connsiteY0"/>
                  </a:cxn>
                  <a:cxn ang="0">
                    <a:pos x="connsiteX1" y="connsiteY1"/>
                  </a:cxn>
                  <a:cxn ang="0">
                    <a:pos x="connsiteX2" y="connsiteY2"/>
                  </a:cxn>
                  <a:cxn ang="0">
                    <a:pos x="connsiteX3" y="connsiteY3"/>
                  </a:cxn>
                </a:cxnLst>
                <a:rect l="l" t="t" r="r" b="b"/>
                <a:pathLst>
                  <a:path w="243840" h="210207">
                    <a:moveTo>
                      <a:pt x="136536" y="209409"/>
                    </a:moveTo>
                    <a:lnTo>
                      <a:pt x="0" y="210207"/>
                    </a:lnTo>
                    <a:lnTo>
                      <a:pt x="121920" y="0"/>
                    </a:lnTo>
                    <a:lnTo>
                      <a:pt x="243840" y="210207"/>
                    </a:lnTo>
                  </a:path>
                </a:pathLst>
              </a:custGeom>
              <a:grpFill/>
              <a:ln w="19050"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eaLnBrk="0" fontAlgn="base" hangingPunct="0">
                  <a:spcBef>
                    <a:spcPct val="50000"/>
                  </a:spcBef>
                  <a:spcAft>
                    <a:spcPct val="0"/>
                  </a:spcAft>
                </a:pPr>
                <a:endParaRPr lang="en-US" sz="1525" b="1" dirty="0">
                  <a:solidFill>
                    <a:prstClr val="black"/>
                  </a:solidFill>
                  <a:latin typeface="Segoe UI" panose="020B0502040204020203" pitchFamily="34" charset="0"/>
                  <a:cs typeface="Segoe UI" panose="020B0502040204020203" pitchFamily="34" charset="0"/>
                </a:endParaRPr>
              </a:p>
            </p:txBody>
          </p:sp>
          <p:sp>
            <p:nvSpPr>
              <p:cNvPr id="56" name="Arc 55">
                <a:extLst>
                  <a:ext uri="{FF2B5EF4-FFF2-40B4-BE49-F238E27FC236}">
                    <a16:creationId xmlns:a16="http://schemas.microsoft.com/office/drawing/2014/main" id="{7B9B8D85-6942-7D08-88B6-C0BEE59ED1E6}"/>
                  </a:ext>
                </a:extLst>
              </p:cNvPr>
              <p:cNvSpPr/>
              <p:nvPr/>
            </p:nvSpPr>
            <p:spPr bwMode="auto">
              <a:xfrm>
                <a:off x="698230" y="1428788"/>
                <a:ext cx="902046" cy="902047"/>
              </a:xfrm>
              <a:prstGeom prst="arc">
                <a:avLst>
                  <a:gd name="adj1" fmla="val 6237385"/>
                  <a:gd name="adj2" fmla="val 5297715"/>
                </a:avLst>
              </a:prstGeom>
              <a:grpFill/>
              <a:ln w="19050"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fontAlgn="base" hangingPunct="0">
                  <a:spcBef>
                    <a:spcPct val="50000"/>
                  </a:spcBef>
                  <a:spcAft>
                    <a:spcPct val="0"/>
                  </a:spcAft>
                </a:pPr>
                <a:endParaRPr lang="en-US" sz="1525" b="1" dirty="0">
                  <a:solidFill>
                    <a:prstClr val="black"/>
                  </a:solidFill>
                  <a:latin typeface="Segoe UI" panose="020B0502040204020203" pitchFamily="34" charset="0"/>
                  <a:cs typeface="Segoe UI" panose="020B0502040204020203" pitchFamily="34" charset="0"/>
                </a:endParaRPr>
              </a:p>
            </p:txBody>
          </p:sp>
        </p:grpSp>
        <p:grpSp>
          <p:nvGrpSpPr>
            <p:cNvPr id="15" name="Group 14">
              <a:extLst>
                <a:ext uri="{FF2B5EF4-FFF2-40B4-BE49-F238E27FC236}">
                  <a16:creationId xmlns:a16="http://schemas.microsoft.com/office/drawing/2014/main" id="{84914454-1DB3-56CD-A8FE-D1D1A2F7D968}"/>
                </a:ext>
              </a:extLst>
            </p:cNvPr>
            <p:cNvGrpSpPr/>
            <p:nvPr/>
          </p:nvGrpSpPr>
          <p:grpSpPr>
            <a:xfrm>
              <a:off x="4722090" y="2722515"/>
              <a:ext cx="394158" cy="401656"/>
              <a:chOff x="5243228" y="1565492"/>
              <a:chExt cx="579654" cy="590421"/>
            </a:xfrm>
          </p:grpSpPr>
          <p:sp>
            <p:nvSpPr>
              <p:cNvPr id="43" name="Freeform: Shape 287">
                <a:extLst>
                  <a:ext uri="{FF2B5EF4-FFF2-40B4-BE49-F238E27FC236}">
                    <a16:creationId xmlns:a16="http://schemas.microsoft.com/office/drawing/2014/main" id="{9329D84B-280E-9B37-D330-F978655F009A}"/>
                  </a:ext>
                </a:extLst>
              </p:cNvPr>
              <p:cNvSpPr/>
              <p:nvPr/>
            </p:nvSpPr>
            <p:spPr>
              <a:xfrm>
                <a:off x="5340375" y="1950904"/>
                <a:ext cx="482507" cy="205009"/>
              </a:xfrm>
              <a:custGeom>
                <a:avLst/>
                <a:gdLst>
                  <a:gd name="connsiteX0" fmla="*/ 3956018 w 4057650"/>
                  <a:gd name="connsiteY0" fmla="*/ 760190 h 1724025"/>
                  <a:gd name="connsiteX1" fmla="*/ 2266950 w 4057650"/>
                  <a:gd name="connsiteY1" fmla="*/ 1616583 h 1724025"/>
                  <a:gd name="connsiteX2" fmla="*/ 1528001 w 4057650"/>
                  <a:gd name="connsiteY2" fmla="*/ 1614678 h 1724025"/>
                  <a:gd name="connsiteX3" fmla="*/ 838962 w 4057650"/>
                  <a:gd name="connsiteY3" fmla="*/ 1267968 h 1724025"/>
                  <a:gd name="connsiteX4" fmla="*/ 7144 w 4057650"/>
                  <a:gd name="connsiteY4" fmla="*/ 1065181 h 1724025"/>
                  <a:gd name="connsiteX5" fmla="*/ 7144 w 4057650"/>
                  <a:gd name="connsiteY5" fmla="*/ 7144 h 1724025"/>
                  <a:gd name="connsiteX6" fmla="*/ 1213390 w 4057650"/>
                  <a:gd name="connsiteY6" fmla="*/ 7144 h 1724025"/>
                  <a:gd name="connsiteX7" fmla="*/ 1413034 w 4057650"/>
                  <a:gd name="connsiteY7" fmla="*/ 89916 h 1724025"/>
                  <a:gd name="connsiteX8" fmla="*/ 1955673 w 4057650"/>
                  <a:gd name="connsiteY8" fmla="*/ 632365 h 1724025"/>
                  <a:gd name="connsiteX9" fmla="*/ 2027968 w 4057650"/>
                  <a:gd name="connsiteY9" fmla="*/ 813626 h 1724025"/>
                  <a:gd name="connsiteX10" fmla="*/ 2039588 w 4057650"/>
                  <a:gd name="connsiteY10" fmla="*/ 805720 h 1724025"/>
                  <a:gd name="connsiteX11" fmla="*/ 3810000 w 4057650"/>
                  <a:gd name="connsiteY11" fmla="*/ 359950 h 1724025"/>
                  <a:gd name="connsiteX12" fmla="*/ 3956018 w 4057650"/>
                  <a:gd name="connsiteY12" fmla="*/ 760190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650" h="1724025">
                    <a:moveTo>
                      <a:pt x="3956018" y="760190"/>
                    </a:moveTo>
                    <a:lnTo>
                      <a:pt x="2266950" y="1616583"/>
                    </a:lnTo>
                    <a:cubicBezTo>
                      <a:pt x="2039969" y="1760982"/>
                      <a:pt x="1751267" y="1758506"/>
                      <a:pt x="1528001" y="1614678"/>
                    </a:cubicBezTo>
                    <a:cubicBezTo>
                      <a:pt x="1423130" y="1547051"/>
                      <a:pt x="1390269" y="1540573"/>
                      <a:pt x="838962" y="1267968"/>
                    </a:cubicBezTo>
                    <a:cubicBezTo>
                      <a:pt x="593979" y="1148144"/>
                      <a:pt x="370808" y="1109948"/>
                      <a:pt x="7144" y="1065181"/>
                    </a:cubicBezTo>
                    <a:lnTo>
                      <a:pt x="7144" y="7144"/>
                    </a:lnTo>
                    <a:lnTo>
                      <a:pt x="1213390" y="7144"/>
                    </a:lnTo>
                    <a:cubicBezTo>
                      <a:pt x="1288256" y="7144"/>
                      <a:pt x="1360075" y="36957"/>
                      <a:pt x="1413034" y="89916"/>
                    </a:cubicBezTo>
                    <a:cubicBezTo>
                      <a:pt x="1429607" y="106489"/>
                      <a:pt x="1303020" y="-20098"/>
                      <a:pt x="1955673" y="632365"/>
                    </a:cubicBezTo>
                    <a:cubicBezTo>
                      <a:pt x="2005203" y="681895"/>
                      <a:pt x="2029778" y="748094"/>
                      <a:pt x="2027968" y="813626"/>
                    </a:cubicBezTo>
                    <a:lnTo>
                      <a:pt x="2039588" y="805720"/>
                    </a:lnTo>
                    <a:lnTo>
                      <a:pt x="3810000" y="359950"/>
                    </a:lnTo>
                    <a:cubicBezTo>
                      <a:pt x="4044696" y="330327"/>
                      <a:pt x="4149662" y="637222"/>
                      <a:pt x="3956018" y="760190"/>
                    </a:cubicBezTo>
                    <a:close/>
                  </a:path>
                </a:pathLst>
              </a:custGeom>
              <a:solidFill>
                <a:schemeClr val="bg1">
                  <a:lumMod val="75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44" name="Freeform: Shape 288">
                <a:extLst>
                  <a:ext uri="{FF2B5EF4-FFF2-40B4-BE49-F238E27FC236}">
                    <a16:creationId xmlns:a16="http://schemas.microsoft.com/office/drawing/2014/main" id="{27635314-0D05-161F-57B1-29C4FA63CE6B}"/>
                  </a:ext>
                </a:extLst>
              </p:cNvPr>
              <p:cNvSpPr/>
              <p:nvPr/>
            </p:nvSpPr>
            <p:spPr>
              <a:xfrm>
                <a:off x="5340375" y="1950904"/>
                <a:ext cx="241255" cy="124590"/>
              </a:xfrm>
              <a:custGeom>
                <a:avLst/>
                <a:gdLst>
                  <a:gd name="connsiteX0" fmla="*/ 1962436 w 2028825"/>
                  <a:gd name="connsiteY0" fmla="*/ 971550 h 1047750"/>
                  <a:gd name="connsiteX1" fmla="*/ 1621155 w 2028825"/>
                  <a:gd name="connsiteY1" fmla="*/ 974503 h 1047750"/>
                  <a:gd name="connsiteX2" fmla="*/ 1170051 w 2028825"/>
                  <a:gd name="connsiteY2" fmla="*/ 523304 h 1047750"/>
                  <a:gd name="connsiteX3" fmla="*/ 1079183 w 2028825"/>
                  <a:gd name="connsiteY3" fmla="*/ 485680 h 1047750"/>
                  <a:gd name="connsiteX4" fmla="*/ 7144 w 2028825"/>
                  <a:gd name="connsiteY4" fmla="*/ 485680 h 1047750"/>
                  <a:gd name="connsiteX5" fmla="*/ 7144 w 2028825"/>
                  <a:gd name="connsiteY5" fmla="*/ 7144 h 1047750"/>
                  <a:gd name="connsiteX6" fmla="*/ 1213390 w 2028825"/>
                  <a:gd name="connsiteY6" fmla="*/ 7144 h 1047750"/>
                  <a:gd name="connsiteX7" fmla="*/ 1413034 w 2028825"/>
                  <a:gd name="connsiteY7" fmla="*/ 89916 h 1047750"/>
                  <a:gd name="connsiteX8" fmla="*/ 1955673 w 2028825"/>
                  <a:gd name="connsiteY8" fmla="*/ 632365 h 1047750"/>
                  <a:gd name="connsiteX9" fmla="*/ 1962436 w 2028825"/>
                  <a:gd name="connsiteY9" fmla="*/ 9715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825" h="1047750">
                    <a:moveTo>
                      <a:pt x="1962436" y="971550"/>
                    </a:moveTo>
                    <a:cubicBezTo>
                      <a:pt x="1869281" y="1067848"/>
                      <a:pt x="1716119" y="1069277"/>
                      <a:pt x="1621155" y="974503"/>
                    </a:cubicBezTo>
                    <a:lnTo>
                      <a:pt x="1170051" y="523304"/>
                    </a:lnTo>
                    <a:cubicBezTo>
                      <a:pt x="1145953" y="499205"/>
                      <a:pt x="1113282" y="485680"/>
                      <a:pt x="1079183" y="485680"/>
                    </a:cubicBezTo>
                    <a:lnTo>
                      <a:pt x="7144" y="485680"/>
                    </a:lnTo>
                    <a:lnTo>
                      <a:pt x="7144" y="7144"/>
                    </a:lnTo>
                    <a:lnTo>
                      <a:pt x="1213390" y="7144"/>
                    </a:lnTo>
                    <a:cubicBezTo>
                      <a:pt x="1288352" y="7144"/>
                      <a:pt x="1360075" y="36957"/>
                      <a:pt x="1413034" y="89916"/>
                    </a:cubicBezTo>
                    <a:cubicBezTo>
                      <a:pt x="1429607" y="106489"/>
                      <a:pt x="1303020" y="-20098"/>
                      <a:pt x="1955673" y="632365"/>
                    </a:cubicBezTo>
                    <a:cubicBezTo>
                      <a:pt x="2047780" y="724376"/>
                      <a:pt x="2054352" y="876490"/>
                      <a:pt x="1962436" y="971550"/>
                    </a:cubicBezTo>
                    <a:close/>
                  </a:path>
                </a:pathLst>
              </a:custGeom>
              <a:solidFill>
                <a:schemeClr val="bg1">
                  <a:lumMod val="95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45" name="Freeform: Shape 289">
                <a:extLst>
                  <a:ext uri="{FF2B5EF4-FFF2-40B4-BE49-F238E27FC236}">
                    <a16:creationId xmlns:a16="http://schemas.microsoft.com/office/drawing/2014/main" id="{767FF8A5-D599-872E-A2E2-62DE4E8C6DB2}"/>
                  </a:ext>
                </a:extLst>
              </p:cNvPr>
              <p:cNvSpPr/>
              <p:nvPr/>
            </p:nvSpPr>
            <p:spPr>
              <a:xfrm>
                <a:off x="5243228" y="1911897"/>
                <a:ext cx="105336" cy="227662"/>
              </a:xfrm>
              <a:custGeom>
                <a:avLst/>
                <a:gdLst>
                  <a:gd name="connsiteX0" fmla="*/ 884492 w 885825"/>
                  <a:gd name="connsiteY0" fmla="*/ 305848 h 1914525"/>
                  <a:gd name="connsiteX1" fmla="*/ 884492 w 885825"/>
                  <a:gd name="connsiteY1" fmla="*/ 1613916 h 1914525"/>
                  <a:gd name="connsiteX2" fmla="*/ 879443 w 885825"/>
                  <a:gd name="connsiteY2" fmla="*/ 1668494 h 1914525"/>
                  <a:gd name="connsiteX3" fmla="*/ 879348 w 885825"/>
                  <a:gd name="connsiteY3" fmla="*/ 1668494 h 1914525"/>
                  <a:gd name="connsiteX4" fmla="*/ 585788 w 885825"/>
                  <a:gd name="connsiteY4" fmla="*/ 1912620 h 1914525"/>
                  <a:gd name="connsiteX5" fmla="*/ 305753 w 885825"/>
                  <a:gd name="connsiteY5" fmla="*/ 1912620 h 1914525"/>
                  <a:gd name="connsiteX6" fmla="*/ 7144 w 885825"/>
                  <a:gd name="connsiteY6" fmla="*/ 1613821 h 1914525"/>
                  <a:gd name="connsiteX7" fmla="*/ 7144 w 885825"/>
                  <a:gd name="connsiteY7" fmla="*/ 305848 h 1914525"/>
                  <a:gd name="connsiteX8" fmla="*/ 253270 w 885825"/>
                  <a:gd name="connsiteY8" fmla="*/ 11906 h 1914525"/>
                  <a:gd name="connsiteX9" fmla="*/ 305753 w 885825"/>
                  <a:gd name="connsiteY9" fmla="*/ 7144 h 1914525"/>
                  <a:gd name="connsiteX10" fmla="*/ 585788 w 885825"/>
                  <a:gd name="connsiteY10" fmla="*/ 7144 h 1914525"/>
                  <a:gd name="connsiteX11" fmla="*/ 884492 w 885825"/>
                  <a:gd name="connsiteY11" fmla="*/ 305848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1914525">
                    <a:moveTo>
                      <a:pt x="884492" y="305848"/>
                    </a:moveTo>
                    <a:lnTo>
                      <a:pt x="884492" y="1613916"/>
                    </a:lnTo>
                    <a:cubicBezTo>
                      <a:pt x="884492" y="1632490"/>
                      <a:pt x="882777" y="1650778"/>
                      <a:pt x="879443" y="1668494"/>
                    </a:cubicBezTo>
                    <a:cubicBezTo>
                      <a:pt x="879443" y="1668494"/>
                      <a:pt x="879443" y="1668494"/>
                      <a:pt x="879348" y="1668494"/>
                    </a:cubicBezTo>
                    <a:cubicBezTo>
                      <a:pt x="853535" y="1806893"/>
                      <a:pt x="731520" y="1912620"/>
                      <a:pt x="585788" y="1912620"/>
                    </a:cubicBezTo>
                    <a:lnTo>
                      <a:pt x="305753" y="1912620"/>
                    </a:lnTo>
                    <a:cubicBezTo>
                      <a:pt x="141542" y="1912525"/>
                      <a:pt x="7144" y="1778127"/>
                      <a:pt x="7144" y="1613821"/>
                    </a:cubicBezTo>
                    <a:lnTo>
                      <a:pt x="7144" y="305848"/>
                    </a:lnTo>
                    <a:cubicBezTo>
                      <a:pt x="7144" y="159544"/>
                      <a:pt x="113824" y="36957"/>
                      <a:pt x="253270" y="11906"/>
                    </a:cubicBezTo>
                    <a:cubicBezTo>
                      <a:pt x="270320" y="8763"/>
                      <a:pt x="287846" y="7144"/>
                      <a:pt x="305753" y="7144"/>
                    </a:cubicBezTo>
                    <a:lnTo>
                      <a:pt x="585788" y="7144"/>
                    </a:lnTo>
                    <a:cubicBezTo>
                      <a:pt x="750094" y="7239"/>
                      <a:pt x="884492" y="141637"/>
                      <a:pt x="884492" y="305848"/>
                    </a:cubicBezTo>
                    <a:close/>
                  </a:path>
                </a:pathLst>
              </a:custGeom>
              <a:solidFill>
                <a:schemeClr val="bg1">
                  <a:lumMod val="50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46" name="Freeform: Shape 290">
                <a:extLst>
                  <a:ext uri="{FF2B5EF4-FFF2-40B4-BE49-F238E27FC236}">
                    <a16:creationId xmlns:a16="http://schemas.microsoft.com/office/drawing/2014/main" id="{3DBFF870-6777-01B9-EAC0-2E3072DE70FC}"/>
                  </a:ext>
                </a:extLst>
              </p:cNvPr>
              <p:cNvSpPr/>
              <p:nvPr/>
            </p:nvSpPr>
            <p:spPr>
              <a:xfrm>
                <a:off x="5271895" y="1911897"/>
                <a:ext cx="77020" cy="199347"/>
              </a:xfrm>
              <a:custGeom>
                <a:avLst/>
                <a:gdLst>
                  <a:gd name="connsiteX0" fmla="*/ 643414 w 647700"/>
                  <a:gd name="connsiteY0" fmla="*/ 305848 h 1676400"/>
                  <a:gd name="connsiteX1" fmla="*/ 643414 w 647700"/>
                  <a:gd name="connsiteY1" fmla="*/ 1613916 h 1676400"/>
                  <a:gd name="connsiteX2" fmla="*/ 638366 w 647700"/>
                  <a:gd name="connsiteY2" fmla="*/ 1668494 h 1676400"/>
                  <a:gd name="connsiteX3" fmla="*/ 638270 w 647700"/>
                  <a:gd name="connsiteY3" fmla="*/ 1668494 h 1676400"/>
                  <a:gd name="connsiteX4" fmla="*/ 585692 w 647700"/>
                  <a:gd name="connsiteY4" fmla="*/ 1673257 h 1676400"/>
                  <a:gd name="connsiteX5" fmla="*/ 305753 w 647700"/>
                  <a:gd name="connsiteY5" fmla="*/ 1673257 h 1676400"/>
                  <a:gd name="connsiteX6" fmla="*/ 7144 w 647700"/>
                  <a:gd name="connsiteY6" fmla="*/ 1374648 h 1676400"/>
                  <a:gd name="connsiteX7" fmla="*/ 7144 w 647700"/>
                  <a:gd name="connsiteY7" fmla="*/ 66485 h 1676400"/>
                  <a:gd name="connsiteX8" fmla="*/ 12287 w 647700"/>
                  <a:gd name="connsiteY8" fmla="*/ 11906 h 1676400"/>
                  <a:gd name="connsiteX9" fmla="*/ 64770 w 647700"/>
                  <a:gd name="connsiteY9" fmla="*/ 7144 h 1676400"/>
                  <a:gd name="connsiteX10" fmla="*/ 344805 w 647700"/>
                  <a:gd name="connsiteY10" fmla="*/ 7144 h 1676400"/>
                  <a:gd name="connsiteX11" fmla="*/ 643414 w 647700"/>
                  <a:gd name="connsiteY11" fmla="*/ 305848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1676400">
                    <a:moveTo>
                      <a:pt x="643414" y="305848"/>
                    </a:moveTo>
                    <a:lnTo>
                      <a:pt x="643414" y="1613916"/>
                    </a:lnTo>
                    <a:cubicBezTo>
                      <a:pt x="643414" y="1632490"/>
                      <a:pt x="641699" y="1650778"/>
                      <a:pt x="638366" y="1668494"/>
                    </a:cubicBezTo>
                    <a:cubicBezTo>
                      <a:pt x="638366" y="1668494"/>
                      <a:pt x="638366" y="1668494"/>
                      <a:pt x="638270" y="1668494"/>
                    </a:cubicBezTo>
                    <a:cubicBezTo>
                      <a:pt x="621125" y="1671638"/>
                      <a:pt x="603695" y="1673257"/>
                      <a:pt x="585692" y="1673257"/>
                    </a:cubicBezTo>
                    <a:lnTo>
                      <a:pt x="305753" y="1673257"/>
                    </a:lnTo>
                    <a:cubicBezTo>
                      <a:pt x="141541" y="1673257"/>
                      <a:pt x="7144" y="1538859"/>
                      <a:pt x="7144" y="1374648"/>
                    </a:cubicBezTo>
                    <a:lnTo>
                      <a:pt x="7144" y="66485"/>
                    </a:lnTo>
                    <a:cubicBezTo>
                      <a:pt x="7144" y="47911"/>
                      <a:pt x="8954" y="29623"/>
                      <a:pt x="12287" y="11906"/>
                    </a:cubicBezTo>
                    <a:cubicBezTo>
                      <a:pt x="29337" y="8763"/>
                      <a:pt x="46863" y="7144"/>
                      <a:pt x="64770" y="7144"/>
                    </a:cubicBezTo>
                    <a:lnTo>
                      <a:pt x="344805" y="7144"/>
                    </a:lnTo>
                    <a:cubicBezTo>
                      <a:pt x="509016" y="7239"/>
                      <a:pt x="643414" y="141637"/>
                      <a:pt x="643414" y="305848"/>
                    </a:cubicBezTo>
                    <a:close/>
                  </a:path>
                </a:pathLst>
              </a:custGeom>
              <a:solidFill>
                <a:schemeClr val="bg1">
                  <a:lumMod val="65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47" name="Freeform: Shape 291">
                <a:extLst>
                  <a:ext uri="{FF2B5EF4-FFF2-40B4-BE49-F238E27FC236}">
                    <a16:creationId xmlns:a16="http://schemas.microsoft.com/office/drawing/2014/main" id="{25A11EBA-58AC-A8E0-E210-FACA7F647A3F}"/>
                  </a:ext>
                </a:extLst>
              </p:cNvPr>
              <p:cNvSpPr/>
              <p:nvPr/>
            </p:nvSpPr>
            <p:spPr>
              <a:xfrm>
                <a:off x="5274386" y="2061518"/>
                <a:ext cx="43041" cy="43041"/>
              </a:xfrm>
              <a:custGeom>
                <a:avLst/>
                <a:gdLst>
                  <a:gd name="connsiteX0" fmla="*/ 360426 w 361950"/>
                  <a:gd name="connsiteY0" fmla="*/ 183737 h 361950"/>
                  <a:gd name="connsiteX1" fmla="*/ 183737 w 361950"/>
                  <a:gd name="connsiteY1" fmla="*/ 360426 h 361950"/>
                  <a:gd name="connsiteX2" fmla="*/ 7144 w 361950"/>
                  <a:gd name="connsiteY2" fmla="*/ 183737 h 361950"/>
                  <a:gd name="connsiteX3" fmla="*/ 183737 w 361950"/>
                  <a:gd name="connsiteY3" fmla="*/ 7144 h 361950"/>
                  <a:gd name="connsiteX4" fmla="*/ 360426 w 361950"/>
                  <a:gd name="connsiteY4" fmla="*/ 183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60426" y="183737"/>
                    </a:moveTo>
                    <a:cubicBezTo>
                      <a:pt x="360426" y="281273"/>
                      <a:pt x="281369" y="360426"/>
                      <a:pt x="183737" y="360426"/>
                    </a:cubicBezTo>
                    <a:cubicBezTo>
                      <a:pt x="86106" y="360426"/>
                      <a:pt x="7144" y="281369"/>
                      <a:pt x="7144" y="183737"/>
                    </a:cubicBezTo>
                    <a:cubicBezTo>
                      <a:pt x="7144" y="86201"/>
                      <a:pt x="86201" y="7144"/>
                      <a:pt x="183737" y="7144"/>
                    </a:cubicBezTo>
                    <a:cubicBezTo>
                      <a:pt x="281273" y="7144"/>
                      <a:pt x="360426" y="86201"/>
                      <a:pt x="360426" y="183737"/>
                    </a:cubicBezTo>
                    <a:close/>
                  </a:path>
                </a:pathLst>
              </a:custGeom>
              <a:solidFill>
                <a:schemeClr val="bg2">
                  <a:lumMod val="75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grpSp>
            <p:nvGrpSpPr>
              <p:cNvPr id="48" name="Group 47">
                <a:extLst>
                  <a:ext uri="{FF2B5EF4-FFF2-40B4-BE49-F238E27FC236}">
                    <a16:creationId xmlns:a16="http://schemas.microsoft.com/office/drawing/2014/main" id="{43651B96-C78B-1832-0A7E-A99CB3413026}"/>
                  </a:ext>
                </a:extLst>
              </p:cNvPr>
              <p:cNvGrpSpPr/>
              <p:nvPr/>
            </p:nvGrpSpPr>
            <p:grpSpPr>
              <a:xfrm>
                <a:off x="5502315" y="1565492"/>
                <a:ext cx="310155" cy="416103"/>
                <a:chOff x="4081465" y="1265238"/>
                <a:chExt cx="306416" cy="411087"/>
              </a:xfrm>
            </p:grpSpPr>
            <p:sp>
              <p:nvSpPr>
                <p:cNvPr id="49" name="Freeform: Shape 296">
                  <a:extLst>
                    <a:ext uri="{FF2B5EF4-FFF2-40B4-BE49-F238E27FC236}">
                      <a16:creationId xmlns:a16="http://schemas.microsoft.com/office/drawing/2014/main" id="{033316A6-814E-8938-0C49-D526C43213ED}"/>
                    </a:ext>
                  </a:extLst>
                </p:cNvPr>
                <p:cNvSpPr/>
                <p:nvPr/>
              </p:nvSpPr>
              <p:spPr>
                <a:xfrm>
                  <a:off x="4081465" y="1265890"/>
                  <a:ext cx="303699" cy="314337"/>
                </a:xfrm>
                <a:custGeom>
                  <a:avLst/>
                  <a:gdLst>
                    <a:gd name="connsiteX0" fmla="*/ 223465 w 308137"/>
                    <a:gd name="connsiteY0" fmla="*/ 319478 h 318931"/>
                    <a:gd name="connsiteX1" fmla="*/ 84921 w 308137"/>
                    <a:gd name="connsiteY1" fmla="*/ 319478 h 318931"/>
                    <a:gd name="connsiteX2" fmla="*/ 70063 w 308137"/>
                    <a:gd name="connsiteY2" fmla="*/ 304620 h 318931"/>
                    <a:gd name="connsiteX3" fmla="*/ 70063 w 308137"/>
                    <a:gd name="connsiteY3" fmla="*/ 283335 h 318931"/>
                    <a:gd name="connsiteX4" fmla="*/ 75 w 308137"/>
                    <a:gd name="connsiteY4" fmla="*/ 154193 h 318931"/>
                    <a:gd name="connsiteX5" fmla="*/ 154193 w 308137"/>
                    <a:gd name="connsiteY5" fmla="*/ 75 h 318931"/>
                    <a:gd name="connsiteX6" fmla="*/ 308310 w 308137"/>
                    <a:gd name="connsiteY6" fmla="*/ 154193 h 318931"/>
                    <a:gd name="connsiteX7" fmla="*/ 238312 w 308137"/>
                    <a:gd name="connsiteY7" fmla="*/ 283345 h 318931"/>
                    <a:gd name="connsiteX8" fmla="*/ 238312 w 308137"/>
                    <a:gd name="connsiteY8" fmla="*/ 304630 h 318931"/>
                    <a:gd name="connsiteX9" fmla="*/ 223465 w 308137"/>
                    <a:gd name="connsiteY9" fmla="*/ 319478 h 31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137" h="318931">
                      <a:moveTo>
                        <a:pt x="223465" y="319478"/>
                      </a:moveTo>
                      <a:lnTo>
                        <a:pt x="84921" y="319478"/>
                      </a:lnTo>
                      <a:cubicBezTo>
                        <a:pt x="76717" y="319478"/>
                        <a:pt x="70063" y="312824"/>
                        <a:pt x="70063" y="304620"/>
                      </a:cubicBezTo>
                      <a:lnTo>
                        <a:pt x="70063" y="283335"/>
                      </a:lnTo>
                      <a:cubicBezTo>
                        <a:pt x="26679" y="255014"/>
                        <a:pt x="75" y="206301"/>
                        <a:pt x="75" y="154193"/>
                      </a:cubicBezTo>
                      <a:cubicBezTo>
                        <a:pt x="75" y="69210"/>
                        <a:pt x="69210" y="75"/>
                        <a:pt x="154193" y="75"/>
                      </a:cubicBezTo>
                      <a:cubicBezTo>
                        <a:pt x="239176" y="75"/>
                        <a:pt x="308310" y="69210"/>
                        <a:pt x="308310" y="154193"/>
                      </a:cubicBezTo>
                      <a:cubicBezTo>
                        <a:pt x="308310" y="206311"/>
                        <a:pt x="281706" y="255014"/>
                        <a:pt x="238312" y="283345"/>
                      </a:cubicBezTo>
                      <a:lnTo>
                        <a:pt x="238312" y="304630"/>
                      </a:lnTo>
                      <a:cubicBezTo>
                        <a:pt x="238312" y="312824"/>
                        <a:pt x="231668" y="319478"/>
                        <a:pt x="223465" y="319478"/>
                      </a:cubicBezTo>
                      <a:close/>
                    </a:path>
                  </a:pathLst>
                </a:custGeom>
                <a:solidFill>
                  <a:schemeClr val="accent6"/>
                </a:solidFill>
                <a:ln w="971"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50" name="Freeform: Shape 297">
                  <a:extLst>
                    <a:ext uri="{FF2B5EF4-FFF2-40B4-BE49-F238E27FC236}">
                      <a16:creationId xmlns:a16="http://schemas.microsoft.com/office/drawing/2014/main" id="{B951A6B6-75C2-9511-6A3D-AB8CFACA36BC}"/>
                    </a:ext>
                  </a:extLst>
                </p:cNvPr>
                <p:cNvSpPr/>
                <p:nvPr/>
              </p:nvSpPr>
              <p:spPr>
                <a:xfrm>
                  <a:off x="4185920" y="1415940"/>
                  <a:ext cx="94785" cy="164422"/>
                </a:xfrm>
                <a:custGeom>
                  <a:avLst/>
                  <a:gdLst>
                    <a:gd name="connsiteX0" fmla="*/ 96333 w 96170"/>
                    <a:gd name="connsiteY0" fmla="*/ 14932 h 166825"/>
                    <a:gd name="connsiteX1" fmla="*/ 81476 w 96170"/>
                    <a:gd name="connsiteY1" fmla="*/ 75 h 166825"/>
                    <a:gd name="connsiteX2" fmla="*/ 66619 w 96170"/>
                    <a:gd name="connsiteY2" fmla="*/ 14932 h 166825"/>
                    <a:gd name="connsiteX3" fmla="*/ 48199 w 96170"/>
                    <a:gd name="connsiteY3" fmla="*/ 33352 h 166825"/>
                    <a:gd name="connsiteX4" fmla="*/ 29780 w 96170"/>
                    <a:gd name="connsiteY4" fmla="*/ 14932 h 166825"/>
                    <a:gd name="connsiteX5" fmla="*/ 14922 w 96170"/>
                    <a:gd name="connsiteY5" fmla="*/ 75 h 166825"/>
                    <a:gd name="connsiteX6" fmla="*/ 75 w 96170"/>
                    <a:gd name="connsiteY6" fmla="*/ 14932 h 166825"/>
                    <a:gd name="connsiteX7" fmla="*/ 33352 w 96170"/>
                    <a:gd name="connsiteY7" fmla="*/ 60701 h 166825"/>
                    <a:gd name="connsiteX8" fmla="*/ 33352 w 96170"/>
                    <a:gd name="connsiteY8" fmla="*/ 152377 h 166825"/>
                    <a:gd name="connsiteX9" fmla="*/ 48209 w 96170"/>
                    <a:gd name="connsiteY9" fmla="*/ 167234 h 166825"/>
                    <a:gd name="connsiteX10" fmla="*/ 63066 w 96170"/>
                    <a:gd name="connsiteY10" fmla="*/ 152377 h 166825"/>
                    <a:gd name="connsiteX11" fmla="*/ 63066 w 96170"/>
                    <a:gd name="connsiteY11" fmla="*/ 60701 h 166825"/>
                    <a:gd name="connsiteX12" fmla="*/ 96333 w 96170"/>
                    <a:gd name="connsiteY12" fmla="*/ 14932 h 1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170" h="166825">
                      <a:moveTo>
                        <a:pt x="96333" y="14932"/>
                      </a:moveTo>
                      <a:cubicBezTo>
                        <a:pt x="96333" y="6728"/>
                        <a:pt x="89680" y="75"/>
                        <a:pt x="81476" y="75"/>
                      </a:cubicBezTo>
                      <a:cubicBezTo>
                        <a:pt x="73272" y="75"/>
                        <a:pt x="66619" y="6728"/>
                        <a:pt x="66619" y="14932"/>
                      </a:cubicBezTo>
                      <a:cubicBezTo>
                        <a:pt x="66619" y="25089"/>
                        <a:pt x="58356" y="33352"/>
                        <a:pt x="48199" y="33352"/>
                      </a:cubicBezTo>
                      <a:cubicBezTo>
                        <a:pt x="38043" y="33352"/>
                        <a:pt x="29780" y="25089"/>
                        <a:pt x="29780" y="14932"/>
                      </a:cubicBezTo>
                      <a:cubicBezTo>
                        <a:pt x="29780" y="6728"/>
                        <a:pt x="23126" y="75"/>
                        <a:pt x="14922" y="75"/>
                      </a:cubicBezTo>
                      <a:cubicBezTo>
                        <a:pt x="6719" y="75"/>
                        <a:pt x="75" y="6728"/>
                        <a:pt x="75" y="14932"/>
                      </a:cubicBezTo>
                      <a:cubicBezTo>
                        <a:pt x="75" y="36286"/>
                        <a:pt x="14059" y="54431"/>
                        <a:pt x="33352" y="60701"/>
                      </a:cubicBezTo>
                      <a:lnTo>
                        <a:pt x="33352" y="152377"/>
                      </a:lnTo>
                      <a:cubicBezTo>
                        <a:pt x="33352" y="160581"/>
                        <a:pt x="40005" y="167234"/>
                        <a:pt x="48209" y="167234"/>
                      </a:cubicBezTo>
                      <a:cubicBezTo>
                        <a:pt x="56413" y="167234"/>
                        <a:pt x="63066" y="160581"/>
                        <a:pt x="63066" y="152377"/>
                      </a:cubicBezTo>
                      <a:lnTo>
                        <a:pt x="63066" y="60701"/>
                      </a:lnTo>
                      <a:cubicBezTo>
                        <a:pt x="82350" y="54431"/>
                        <a:pt x="96333" y="36286"/>
                        <a:pt x="96333" y="14932"/>
                      </a:cubicBezTo>
                      <a:close/>
                    </a:path>
                  </a:pathLst>
                </a:custGeom>
                <a:solidFill>
                  <a:schemeClr val="accent6">
                    <a:lumMod val="20000"/>
                    <a:lumOff val="80000"/>
                  </a:schemeClr>
                </a:solidFill>
                <a:ln w="971"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51" name="Freeform: Shape 298">
                  <a:extLst>
                    <a:ext uri="{FF2B5EF4-FFF2-40B4-BE49-F238E27FC236}">
                      <a16:creationId xmlns:a16="http://schemas.microsoft.com/office/drawing/2014/main" id="{98362EF4-4D38-9BCC-F335-556F5940FF45}"/>
                    </a:ext>
                  </a:extLst>
                </p:cNvPr>
                <p:cNvSpPr/>
                <p:nvPr/>
              </p:nvSpPr>
              <p:spPr>
                <a:xfrm>
                  <a:off x="4235064" y="1265238"/>
                  <a:ext cx="152817" cy="315304"/>
                </a:xfrm>
                <a:custGeom>
                  <a:avLst/>
                  <a:gdLst>
                    <a:gd name="connsiteX0" fmla="*/ 736 w 155049"/>
                    <a:gd name="connsiteY0" fmla="*/ 736 h 319912"/>
                    <a:gd name="connsiteX1" fmla="*/ 736 w 155049"/>
                    <a:gd name="connsiteY1" fmla="*/ 736 h 319912"/>
                    <a:gd name="connsiteX2" fmla="*/ 736 w 155049"/>
                    <a:gd name="connsiteY2" fmla="*/ 320139 h 319912"/>
                    <a:gd name="connsiteX3" fmla="*/ 70008 w 155049"/>
                    <a:gd name="connsiteY3" fmla="*/ 320139 h 319912"/>
                    <a:gd name="connsiteX4" fmla="*/ 84865 w 155049"/>
                    <a:gd name="connsiteY4" fmla="*/ 305281 h 319912"/>
                    <a:gd name="connsiteX5" fmla="*/ 84865 w 155049"/>
                    <a:gd name="connsiteY5" fmla="*/ 284006 h 319912"/>
                    <a:gd name="connsiteX6" fmla="*/ 154863 w 155049"/>
                    <a:gd name="connsiteY6" fmla="*/ 154854 h 319912"/>
                    <a:gd name="connsiteX7" fmla="*/ 736 w 155049"/>
                    <a:gd name="connsiteY7" fmla="*/ 736 h 31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49" h="319912">
                      <a:moveTo>
                        <a:pt x="736" y="736"/>
                      </a:moveTo>
                      <a:cubicBezTo>
                        <a:pt x="736" y="736"/>
                        <a:pt x="736" y="736"/>
                        <a:pt x="736" y="736"/>
                      </a:cubicBezTo>
                      <a:lnTo>
                        <a:pt x="736" y="320139"/>
                      </a:lnTo>
                      <a:lnTo>
                        <a:pt x="70008" y="320139"/>
                      </a:lnTo>
                      <a:cubicBezTo>
                        <a:pt x="78212" y="320139"/>
                        <a:pt x="84865" y="313485"/>
                        <a:pt x="84865" y="305281"/>
                      </a:cubicBezTo>
                      <a:lnTo>
                        <a:pt x="84865" y="284006"/>
                      </a:lnTo>
                      <a:cubicBezTo>
                        <a:pt x="128250" y="255685"/>
                        <a:pt x="154863" y="206972"/>
                        <a:pt x="154863" y="154854"/>
                      </a:cubicBezTo>
                      <a:cubicBezTo>
                        <a:pt x="154854" y="69871"/>
                        <a:pt x="85719" y="736"/>
                        <a:pt x="736" y="736"/>
                      </a:cubicBezTo>
                      <a:close/>
                    </a:path>
                  </a:pathLst>
                </a:custGeom>
                <a:solidFill>
                  <a:schemeClr val="accent3"/>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52" name="Freeform: Shape 299">
                  <a:extLst>
                    <a:ext uri="{FF2B5EF4-FFF2-40B4-BE49-F238E27FC236}">
                      <a16:creationId xmlns:a16="http://schemas.microsoft.com/office/drawing/2014/main" id="{D702211E-D633-F1F7-4CBD-440801A8343D}"/>
                    </a:ext>
                  </a:extLst>
                </p:cNvPr>
                <p:cNvSpPr/>
                <p:nvPr/>
              </p:nvSpPr>
              <p:spPr>
                <a:xfrm>
                  <a:off x="4234203" y="1415940"/>
                  <a:ext cx="47392" cy="164422"/>
                </a:xfrm>
                <a:custGeom>
                  <a:avLst/>
                  <a:gdLst>
                    <a:gd name="connsiteX0" fmla="*/ 33352 w 48085"/>
                    <a:gd name="connsiteY0" fmla="*/ 75 h 166825"/>
                    <a:gd name="connsiteX1" fmla="*/ 18495 w 48085"/>
                    <a:gd name="connsiteY1" fmla="*/ 14932 h 166825"/>
                    <a:gd name="connsiteX2" fmla="*/ 75 w 48085"/>
                    <a:gd name="connsiteY2" fmla="*/ 33352 h 166825"/>
                    <a:gd name="connsiteX3" fmla="*/ 75 w 48085"/>
                    <a:gd name="connsiteY3" fmla="*/ 33352 h 166825"/>
                    <a:gd name="connsiteX4" fmla="*/ 75 w 48085"/>
                    <a:gd name="connsiteY4" fmla="*/ 167234 h 166825"/>
                    <a:gd name="connsiteX5" fmla="*/ 75 w 48085"/>
                    <a:gd name="connsiteY5" fmla="*/ 167234 h 166825"/>
                    <a:gd name="connsiteX6" fmla="*/ 14932 w 48085"/>
                    <a:gd name="connsiteY6" fmla="*/ 152377 h 166825"/>
                    <a:gd name="connsiteX7" fmla="*/ 14932 w 48085"/>
                    <a:gd name="connsiteY7" fmla="*/ 60701 h 166825"/>
                    <a:gd name="connsiteX8" fmla="*/ 48209 w 48085"/>
                    <a:gd name="connsiteY8" fmla="*/ 14932 h 166825"/>
                    <a:gd name="connsiteX9" fmla="*/ 33352 w 48085"/>
                    <a:gd name="connsiteY9" fmla="*/ 75 h 1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85" h="166825">
                      <a:moveTo>
                        <a:pt x="33352" y="75"/>
                      </a:moveTo>
                      <a:cubicBezTo>
                        <a:pt x="25148" y="75"/>
                        <a:pt x="18495" y="6728"/>
                        <a:pt x="18495" y="14932"/>
                      </a:cubicBezTo>
                      <a:cubicBezTo>
                        <a:pt x="18495" y="25089"/>
                        <a:pt x="10232" y="33352"/>
                        <a:pt x="75" y="33352"/>
                      </a:cubicBezTo>
                      <a:lnTo>
                        <a:pt x="75" y="33352"/>
                      </a:lnTo>
                      <a:lnTo>
                        <a:pt x="75" y="167234"/>
                      </a:lnTo>
                      <a:lnTo>
                        <a:pt x="75" y="167234"/>
                      </a:lnTo>
                      <a:cubicBezTo>
                        <a:pt x="8279" y="167234"/>
                        <a:pt x="14932" y="160581"/>
                        <a:pt x="14932" y="152377"/>
                      </a:cubicBezTo>
                      <a:lnTo>
                        <a:pt x="14932" y="60701"/>
                      </a:lnTo>
                      <a:cubicBezTo>
                        <a:pt x="34225" y="54431"/>
                        <a:pt x="48209" y="36286"/>
                        <a:pt x="48209" y="14932"/>
                      </a:cubicBezTo>
                      <a:cubicBezTo>
                        <a:pt x="48209" y="6728"/>
                        <a:pt x="41556" y="75"/>
                        <a:pt x="33352" y="75"/>
                      </a:cubicBezTo>
                      <a:close/>
                    </a:path>
                  </a:pathLst>
                </a:custGeom>
                <a:solidFill>
                  <a:schemeClr val="accent6">
                    <a:lumMod val="60000"/>
                    <a:lumOff val="40000"/>
                  </a:schemeClr>
                </a:solidFill>
                <a:ln w="971"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53" name="Freeform: Shape 300">
                  <a:extLst>
                    <a:ext uri="{FF2B5EF4-FFF2-40B4-BE49-F238E27FC236}">
                      <a16:creationId xmlns:a16="http://schemas.microsoft.com/office/drawing/2014/main" id="{4EAD4332-469F-AEB9-849B-859EEE62FA1A}"/>
                    </a:ext>
                  </a:extLst>
                </p:cNvPr>
                <p:cNvSpPr/>
                <p:nvPr/>
              </p:nvSpPr>
              <p:spPr>
                <a:xfrm>
                  <a:off x="4151259" y="1551061"/>
                  <a:ext cx="167344" cy="125264"/>
                </a:xfrm>
                <a:custGeom>
                  <a:avLst/>
                  <a:gdLst>
                    <a:gd name="connsiteX0" fmla="*/ 84204 w 167807"/>
                    <a:gd name="connsiteY0" fmla="*/ 126333 h 125610"/>
                    <a:gd name="connsiteX1" fmla="*/ 75 w 167807"/>
                    <a:gd name="connsiteY1" fmla="*/ 42203 h 125610"/>
                    <a:gd name="connsiteX2" fmla="*/ 75 w 167807"/>
                    <a:gd name="connsiteY2" fmla="*/ 14932 h 125610"/>
                    <a:gd name="connsiteX3" fmla="*/ 14932 w 167807"/>
                    <a:gd name="connsiteY3" fmla="*/ 75 h 125610"/>
                    <a:gd name="connsiteX4" fmla="*/ 153476 w 167807"/>
                    <a:gd name="connsiteY4" fmla="*/ 75 h 125610"/>
                    <a:gd name="connsiteX5" fmla="*/ 168334 w 167807"/>
                    <a:gd name="connsiteY5" fmla="*/ 14932 h 125610"/>
                    <a:gd name="connsiteX6" fmla="*/ 168334 w 167807"/>
                    <a:gd name="connsiteY6" fmla="*/ 42203 h 125610"/>
                    <a:gd name="connsiteX7" fmla="*/ 84204 w 167807"/>
                    <a:gd name="connsiteY7" fmla="*/ 126333 h 12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807" h="125610">
                      <a:moveTo>
                        <a:pt x="84204" y="126333"/>
                      </a:moveTo>
                      <a:cubicBezTo>
                        <a:pt x="37817" y="126333"/>
                        <a:pt x="75" y="88591"/>
                        <a:pt x="75" y="42203"/>
                      </a:cubicBezTo>
                      <a:lnTo>
                        <a:pt x="75" y="14932"/>
                      </a:lnTo>
                      <a:cubicBezTo>
                        <a:pt x="75" y="6728"/>
                        <a:pt x="6728" y="75"/>
                        <a:pt x="14932" y="75"/>
                      </a:cubicBezTo>
                      <a:lnTo>
                        <a:pt x="153476" y="75"/>
                      </a:lnTo>
                      <a:cubicBezTo>
                        <a:pt x="161680" y="75"/>
                        <a:pt x="168334" y="6728"/>
                        <a:pt x="168334" y="14932"/>
                      </a:cubicBezTo>
                      <a:lnTo>
                        <a:pt x="168334" y="42203"/>
                      </a:lnTo>
                      <a:cubicBezTo>
                        <a:pt x="168334" y="88591"/>
                        <a:pt x="130592" y="126333"/>
                        <a:pt x="84204" y="126333"/>
                      </a:cubicBezTo>
                      <a:close/>
                    </a:path>
                  </a:pathLst>
                </a:custGeom>
                <a:solidFill>
                  <a:schemeClr val="accent4"/>
                </a:solidFill>
                <a:ln w="971"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54" name="Freeform: Shape 301">
                  <a:extLst>
                    <a:ext uri="{FF2B5EF4-FFF2-40B4-BE49-F238E27FC236}">
                      <a16:creationId xmlns:a16="http://schemas.microsoft.com/office/drawing/2014/main" id="{3C7B1DD8-3F98-0237-649B-00CA0A372F46}"/>
                    </a:ext>
                  </a:extLst>
                </p:cNvPr>
                <p:cNvSpPr/>
                <p:nvPr/>
              </p:nvSpPr>
              <p:spPr>
                <a:xfrm>
                  <a:off x="4237538" y="1551061"/>
                  <a:ext cx="83183" cy="125264"/>
                </a:xfrm>
                <a:custGeom>
                  <a:avLst/>
                  <a:gdLst>
                    <a:gd name="connsiteX0" fmla="*/ 69347 w 83412"/>
                    <a:gd name="connsiteY0" fmla="*/ 75 h 125610"/>
                    <a:gd name="connsiteX1" fmla="*/ 75 w 83412"/>
                    <a:gd name="connsiteY1" fmla="*/ 75 h 125610"/>
                    <a:gd name="connsiteX2" fmla="*/ 75 w 83412"/>
                    <a:gd name="connsiteY2" fmla="*/ 126333 h 125610"/>
                    <a:gd name="connsiteX3" fmla="*/ 75 w 83412"/>
                    <a:gd name="connsiteY3" fmla="*/ 126333 h 125610"/>
                    <a:gd name="connsiteX4" fmla="*/ 84204 w 83412"/>
                    <a:gd name="connsiteY4" fmla="*/ 42203 h 125610"/>
                    <a:gd name="connsiteX5" fmla="*/ 84204 w 83412"/>
                    <a:gd name="connsiteY5" fmla="*/ 14932 h 125610"/>
                    <a:gd name="connsiteX6" fmla="*/ 69347 w 83412"/>
                    <a:gd name="connsiteY6" fmla="*/ 75 h 12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12" h="125610">
                      <a:moveTo>
                        <a:pt x="69347" y="75"/>
                      </a:moveTo>
                      <a:lnTo>
                        <a:pt x="75" y="75"/>
                      </a:lnTo>
                      <a:lnTo>
                        <a:pt x="75" y="126333"/>
                      </a:lnTo>
                      <a:cubicBezTo>
                        <a:pt x="75" y="126333"/>
                        <a:pt x="75" y="126333"/>
                        <a:pt x="75" y="126333"/>
                      </a:cubicBezTo>
                      <a:cubicBezTo>
                        <a:pt x="46462" y="126333"/>
                        <a:pt x="84204" y="88591"/>
                        <a:pt x="84204" y="42203"/>
                      </a:cubicBezTo>
                      <a:lnTo>
                        <a:pt x="84204" y="14932"/>
                      </a:lnTo>
                      <a:cubicBezTo>
                        <a:pt x="84204" y="6728"/>
                        <a:pt x="77551" y="75"/>
                        <a:pt x="69347" y="75"/>
                      </a:cubicBezTo>
                      <a:close/>
                    </a:path>
                  </a:pathLst>
                </a:custGeom>
                <a:solidFill>
                  <a:schemeClr val="tx2"/>
                </a:solidFill>
                <a:ln w="971"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grpSp>
        </p:grpSp>
        <p:sp>
          <p:nvSpPr>
            <p:cNvPr id="16" name="TextBox 15">
              <a:extLst>
                <a:ext uri="{FF2B5EF4-FFF2-40B4-BE49-F238E27FC236}">
                  <a16:creationId xmlns:a16="http://schemas.microsoft.com/office/drawing/2014/main" id="{B2926918-4620-C194-FC70-2D19BC73D0DF}"/>
                </a:ext>
              </a:extLst>
            </p:cNvPr>
            <p:cNvSpPr txBox="1"/>
            <p:nvPr/>
          </p:nvSpPr>
          <p:spPr>
            <a:xfrm>
              <a:off x="5340564" y="2769402"/>
              <a:ext cx="2612079" cy="322733"/>
            </a:xfrm>
            <a:prstGeom prst="rect">
              <a:avLst/>
            </a:prstGeom>
            <a:noFill/>
          </p:spPr>
          <p:txBody>
            <a:bodyPr wrap="none" lIns="0" rIns="0" rtlCol="0" anchor="ctr">
              <a:noAutofit/>
            </a:bodyPr>
            <a:lstStyle/>
            <a:p>
              <a:pPr fontAlgn="base">
                <a:spcBef>
                  <a:spcPts val="572"/>
                </a:spcBef>
                <a:spcAft>
                  <a:spcPts val="286"/>
                </a:spcAft>
                <a:buClr>
                  <a:srgbClr val="47254B"/>
                </a:buClr>
              </a:pPr>
              <a:r>
                <a:rPr lang="en-US" b="1" kern="0" dirty="0">
                  <a:solidFill>
                    <a:srgbClr val="FFFFFF"/>
                  </a:solidFill>
                  <a:latin typeface="Times New Roman" panose="02020603050405020304" pitchFamily="18" charset="0"/>
                  <a:cs typeface="Times New Roman" panose="02020603050405020304" pitchFamily="18" charset="0"/>
                </a:rPr>
                <a:t>Proposed Solution</a:t>
              </a:r>
            </a:p>
          </p:txBody>
        </p:sp>
        <p:sp>
          <p:nvSpPr>
            <p:cNvPr id="17" name="Rectangle: Rounded Corners 303">
              <a:extLst>
                <a:ext uri="{FF2B5EF4-FFF2-40B4-BE49-F238E27FC236}">
                  <a16:creationId xmlns:a16="http://schemas.microsoft.com/office/drawing/2014/main" id="{D6442117-7739-3C7A-253B-0BC7FFE7919B}"/>
                </a:ext>
              </a:extLst>
            </p:cNvPr>
            <p:cNvSpPr/>
            <p:nvPr/>
          </p:nvSpPr>
          <p:spPr bwMode="auto">
            <a:xfrm>
              <a:off x="8455727" y="2528050"/>
              <a:ext cx="3829581" cy="818701"/>
            </a:xfrm>
            <a:prstGeom prst="roundRect">
              <a:avLst>
                <a:gd name="adj" fmla="val 50000"/>
              </a:avLst>
            </a:prstGeom>
            <a:solidFill>
              <a:srgbClr val="B91F40">
                <a:alpha val="78000"/>
              </a:srgbClr>
            </a:solidFill>
            <a:ln w="9525">
              <a:noFill/>
              <a:miter lim="800000"/>
              <a:headEnd/>
              <a:tailEnd/>
            </a:ln>
            <a:effectLst/>
          </p:spPr>
          <p:txBody>
            <a:bodyPr lIns="102953" tIns="102953" rIns="102953" bIns="102953" rtlCol="0" anchor="ctr">
              <a:noAutofit/>
            </a:bodyPr>
            <a:lstStyle/>
            <a:p>
              <a:pPr defTabSz="1002012"/>
              <a:endParaRPr lang="en-US" sz="1525" b="1"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18" name="TextBox 17">
              <a:extLst>
                <a:ext uri="{FF2B5EF4-FFF2-40B4-BE49-F238E27FC236}">
                  <a16:creationId xmlns:a16="http://schemas.microsoft.com/office/drawing/2014/main" id="{DCD50373-A6DE-398A-3DFE-F1F860891534}"/>
                </a:ext>
              </a:extLst>
            </p:cNvPr>
            <p:cNvSpPr txBox="1"/>
            <p:nvPr/>
          </p:nvSpPr>
          <p:spPr>
            <a:xfrm>
              <a:off x="9336882" y="2751125"/>
              <a:ext cx="1609415" cy="369332"/>
            </a:xfrm>
            <a:prstGeom prst="rect">
              <a:avLst/>
            </a:prstGeom>
            <a:noFill/>
          </p:spPr>
          <p:txBody>
            <a:bodyPr wrap="none" lIns="0" rIns="0" rtlCol="0" anchor="ctr">
              <a:spAutoFit/>
            </a:bodyPr>
            <a:lstStyle/>
            <a:p>
              <a:pPr fontAlgn="base">
                <a:spcBef>
                  <a:spcPts val="572"/>
                </a:spcBef>
                <a:spcAft>
                  <a:spcPts val="286"/>
                </a:spcAft>
                <a:buClr>
                  <a:srgbClr val="47254B"/>
                </a:buClr>
              </a:pPr>
              <a:r>
                <a:rPr lang="en-US" b="1" kern="0" dirty="0">
                  <a:solidFill>
                    <a:srgbClr val="FFFFFF"/>
                  </a:solidFill>
                  <a:latin typeface="Times New Roman" panose="02020603050405020304" pitchFamily="18" charset="0"/>
                  <a:cs typeface="Times New Roman" panose="02020603050405020304" pitchFamily="18" charset="0"/>
                </a:rPr>
                <a:t>Business Impact</a:t>
              </a:r>
            </a:p>
          </p:txBody>
        </p:sp>
        <p:grpSp>
          <p:nvGrpSpPr>
            <p:cNvPr id="19" name="Group 18">
              <a:extLst>
                <a:ext uri="{FF2B5EF4-FFF2-40B4-BE49-F238E27FC236}">
                  <a16:creationId xmlns:a16="http://schemas.microsoft.com/office/drawing/2014/main" id="{71CDDB12-DB8F-E5A3-DDF8-88B50FFE0FA3}"/>
                </a:ext>
              </a:extLst>
            </p:cNvPr>
            <p:cNvGrpSpPr/>
            <p:nvPr/>
          </p:nvGrpSpPr>
          <p:grpSpPr>
            <a:xfrm>
              <a:off x="8491782" y="2566077"/>
              <a:ext cx="740591" cy="740917"/>
              <a:chOff x="8882253" y="1279934"/>
              <a:chExt cx="820496" cy="820497"/>
            </a:xfrm>
            <a:noFill/>
          </p:grpSpPr>
          <p:sp>
            <p:nvSpPr>
              <p:cNvPr id="39" name="Arc 38">
                <a:extLst>
                  <a:ext uri="{FF2B5EF4-FFF2-40B4-BE49-F238E27FC236}">
                    <a16:creationId xmlns:a16="http://schemas.microsoft.com/office/drawing/2014/main" id="{F01CF9DE-E60A-4260-1E69-C6C934C11200}"/>
                  </a:ext>
                </a:extLst>
              </p:cNvPr>
              <p:cNvSpPr/>
              <p:nvPr/>
            </p:nvSpPr>
            <p:spPr bwMode="auto">
              <a:xfrm rot="12600000">
                <a:off x="8882253" y="1279934"/>
                <a:ext cx="820496" cy="820497"/>
              </a:xfrm>
              <a:prstGeom prst="arc">
                <a:avLst>
                  <a:gd name="adj1" fmla="val 2052206"/>
                  <a:gd name="adj2" fmla="val 8868006"/>
                </a:avLst>
              </a:prstGeom>
              <a:grpFill/>
              <a:ln w="19050" cap="flat" cmpd="sng" algn="ctr">
                <a:solidFill>
                  <a:schemeClr val="bg1"/>
                </a:solidFill>
                <a:prstDash val="sysDot"/>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fontAlgn="base" hangingPunct="0">
                  <a:spcBef>
                    <a:spcPct val="50000"/>
                  </a:spcBef>
                  <a:spcAft>
                    <a:spcPct val="0"/>
                  </a:spcAft>
                </a:pPr>
                <a:endParaRPr lang="en-US" sz="1525" b="1" dirty="0">
                  <a:solidFill>
                    <a:prstClr val="black"/>
                  </a:solidFill>
                  <a:latin typeface="Segoe UI" panose="020B0502040204020203" pitchFamily="34" charset="0"/>
                  <a:cs typeface="Segoe UI" panose="020B0502040204020203" pitchFamily="34" charset="0"/>
                </a:endParaRPr>
              </a:p>
            </p:txBody>
          </p:sp>
          <p:sp>
            <p:nvSpPr>
              <p:cNvPr id="40" name="Arc 39">
                <a:extLst>
                  <a:ext uri="{FF2B5EF4-FFF2-40B4-BE49-F238E27FC236}">
                    <a16:creationId xmlns:a16="http://schemas.microsoft.com/office/drawing/2014/main" id="{C0DD11EE-463B-189F-204F-60B22357D8CE}"/>
                  </a:ext>
                </a:extLst>
              </p:cNvPr>
              <p:cNvSpPr/>
              <p:nvPr/>
            </p:nvSpPr>
            <p:spPr bwMode="auto">
              <a:xfrm rot="12600000">
                <a:off x="8882253" y="1279934"/>
                <a:ext cx="820496" cy="820497"/>
              </a:xfrm>
              <a:prstGeom prst="arc">
                <a:avLst>
                  <a:gd name="adj1" fmla="val 9003434"/>
                  <a:gd name="adj2" fmla="val 1825807"/>
                </a:avLst>
              </a:prstGeom>
              <a:grpFill/>
              <a:ln w="19050"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fontAlgn="base" hangingPunct="0">
                  <a:spcBef>
                    <a:spcPct val="50000"/>
                  </a:spcBef>
                  <a:spcAft>
                    <a:spcPct val="0"/>
                  </a:spcAft>
                </a:pPr>
                <a:endParaRPr lang="en-US" sz="1525" b="1" dirty="0">
                  <a:solidFill>
                    <a:prstClr val="black"/>
                  </a:solidFill>
                  <a:latin typeface="Segoe UI" panose="020B0502040204020203" pitchFamily="34" charset="0"/>
                  <a:cs typeface="Segoe UI" panose="020B0502040204020203" pitchFamily="34" charset="0"/>
                </a:endParaRPr>
              </a:p>
            </p:txBody>
          </p:sp>
          <p:sp>
            <p:nvSpPr>
              <p:cNvPr id="41" name="Isosceles Triangle 4">
                <a:extLst>
                  <a:ext uri="{FF2B5EF4-FFF2-40B4-BE49-F238E27FC236}">
                    <a16:creationId xmlns:a16="http://schemas.microsoft.com/office/drawing/2014/main" id="{687095D6-2C4E-56D7-20DC-CB37B9DA6534}"/>
                  </a:ext>
                </a:extLst>
              </p:cNvPr>
              <p:cNvSpPr/>
              <p:nvPr/>
            </p:nvSpPr>
            <p:spPr bwMode="auto">
              <a:xfrm rot="7200000">
                <a:off x="9441026" y="1388384"/>
                <a:ext cx="55769" cy="42234"/>
              </a:xfrm>
              <a:custGeom>
                <a:avLst/>
                <a:gdLst>
                  <a:gd name="connsiteX0" fmla="*/ 0 w 243840"/>
                  <a:gd name="connsiteY0" fmla="*/ 210207 h 210207"/>
                  <a:gd name="connsiteX1" fmla="*/ 121920 w 243840"/>
                  <a:gd name="connsiteY1" fmla="*/ 0 h 210207"/>
                  <a:gd name="connsiteX2" fmla="*/ 243840 w 243840"/>
                  <a:gd name="connsiteY2" fmla="*/ 210207 h 210207"/>
                  <a:gd name="connsiteX3" fmla="*/ 0 w 243840"/>
                  <a:gd name="connsiteY3" fmla="*/ 210207 h 210207"/>
                  <a:gd name="connsiteX0" fmla="*/ 0 w 243840"/>
                  <a:gd name="connsiteY0" fmla="*/ 210207 h 210207"/>
                  <a:gd name="connsiteX1" fmla="*/ 121920 w 243840"/>
                  <a:gd name="connsiteY1" fmla="*/ 0 h 210207"/>
                  <a:gd name="connsiteX2" fmla="*/ 243840 w 243840"/>
                  <a:gd name="connsiteY2" fmla="*/ 210207 h 210207"/>
                  <a:gd name="connsiteX3" fmla="*/ 136536 w 243840"/>
                  <a:gd name="connsiteY3" fmla="*/ 207025 h 210207"/>
                  <a:gd name="connsiteX4" fmla="*/ 0 w 243840"/>
                  <a:gd name="connsiteY4" fmla="*/ 210207 h 210207"/>
                  <a:gd name="connsiteX0" fmla="*/ 136536 w 243840"/>
                  <a:gd name="connsiteY0" fmla="*/ 207025 h 298465"/>
                  <a:gd name="connsiteX1" fmla="*/ 0 w 243840"/>
                  <a:gd name="connsiteY1" fmla="*/ 210207 h 298465"/>
                  <a:gd name="connsiteX2" fmla="*/ 121920 w 243840"/>
                  <a:gd name="connsiteY2" fmla="*/ 0 h 298465"/>
                  <a:gd name="connsiteX3" fmla="*/ 243840 w 243840"/>
                  <a:gd name="connsiteY3" fmla="*/ 210207 h 298465"/>
                  <a:gd name="connsiteX4" fmla="*/ 227976 w 243840"/>
                  <a:gd name="connsiteY4" fmla="*/ 298465 h 298465"/>
                  <a:gd name="connsiteX0" fmla="*/ 136536 w 243840"/>
                  <a:gd name="connsiteY0" fmla="*/ 207025 h 210207"/>
                  <a:gd name="connsiteX1" fmla="*/ 0 w 243840"/>
                  <a:gd name="connsiteY1" fmla="*/ 210207 h 210207"/>
                  <a:gd name="connsiteX2" fmla="*/ 121920 w 243840"/>
                  <a:gd name="connsiteY2" fmla="*/ 0 h 210207"/>
                  <a:gd name="connsiteX3" fmla="*/ 243840 w 243840"/>
                  <a:gd name="connsiteY3" fmla="*/ 210207 h 210207"/>
                  <a:gd name="connsiteX0" fmla="*/ 136536 w 243840"/>
                  <a:gd name="connsiteY0" fmla="*/ 209409 h 210207"/>
                  <a:gd name="connsiteX1" fmla="*/ 0 w 243840"/>
                  <a:gd name="connsiteY1" fmla="*/ 210207 h 210207"/>
                  <a:gd name="connsiteX2" fmla="*/ 121920 w 243840"/>
                  <a:gd name="connsiteY2" fmla="*/ 0 h 210207"/>
                  <a:gd name="connsiteX3" fmla="*/ 243840 w 243840"/>
                  <a:gd name="connsiteY3" fmla="*/ 210207 h 210207"/>
                </a:gdLst>
                <a:ahLst/>
                <a:cxnLst>
                  <a:cxn ang="0">
                    <a:pos x="connsiteX0" y="connsiteY0"/>
                  </a:cxn>
                  <a:cxn ang="0">
                    <a:pos x="connsiteX1" y="connsiteY1"/>
                  </a:cxn>
                  <a:cxn ang="0">
                    <a:pos x="connsiteX2" y="connsiteY2"/>
                  </a:cxn>
                  <a:cxn ang="0">
                    <a:pos x="connsiteX3" y="connsiteY3"/>
                  </a:cxn>
                </a:cxnLst>
                <a:rect l="l" t="t" r="r" b="b"/>
                <a:pathLst>
                  <a:path w="243840" h="210207">
                    <a:moveTo>
                      <a:pt x="136536" y="209409"/>
                    </a:moveTo>
                    <a:lnTo>
                      <a:pt x="0" y="210207"/>
                    </a:lnTo>
                    <a:lnTo>
                      <a:pt x="121920" y="0"/>
                    </a:lnTo>
                    <a:lnTo>
                      <a:pt x="243840" y="210207"/>
                    </a:lnTo>
                  </a:path>
                </a:pathLst>
              </a:custGeom>
              <a:grpFill/>
              <a:ln w="19050"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eaLnBrk="0" fontAlgn="base" hangingPunct="0">
                  <a:spcBef>
                    <a:spcPct val="50000"/>
                  </a:spcBef>
                  <a:spcAft>
                    <a:spcPct val="0"/>
                  </a:spcAft>
                </a:pPr>
                <a:endParaRPr lang="en-US" sz="1525" b="1" dirty="0">
                  <a:solidFill>
                    <a:prstClr val="black"/>
                  </a:solidFill>
                  <a:latin typeface="Segoe UI" panose="020B0502040204020203" pitchFamily="34" charset="0"/>
                  <a:cs typeface="Segoe UI" panose="020B0502040204020203" pitchFamily="34" charset="0"/>
                </a:endParaRPr>
              </a:p>
            </p:txBody>
          </p:sp>
          <p:sp>
            <p:nvSpPr>
              <p:cNvPr id="42" name="Arc 41">
                <a:extLst>
                  <a:ext uri="{FF2B5EF4-FFF2-40B4-BE49-F238E27FC236}">
                    <a16:creationId xmlns:a16="http://schemas.microsoft.com/office/drawing/2014/main" id="{AE2B7832-E41B-9B22-EACE-E2BB6116C148}"/>
                  </a:ext>
                </a:extLst>
              </p:cNvPr>
              <p:cNvSpPr/>
              <p:nvPr/>
            </p:nvSpPr>
            <p:spPr bwMode="auto">
              <a:xfrm rot="12600000">
                <a:off x="8968254" y="1360784"/>
                <a:ext cx="657813" cy="657815"/>
              </a:xfrm>
              <a:prstGeom prst="arc">
                <a:avLst>
                  <a:gd name="adj1" fmla="val 6237385"/>
                  <a:gd name="adj2" fmla="val 5297715"/>
                </a:avLst>
              </a:prstGeom>
              <a:grpFill/>
              <a:ln w="19050"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fontAlgn="base" hangingPunct="0">
                  <a:spcBef>
                    <a:spcPct val="50000"/>
                  </a:spcBef>
                  <a:spcAft>
                    <a:spcPct val="0"/>
                  </a:spcAft>
                </a:pPr>
                <a:endParaRPr lang="en-US" sz="1525" b="1" dirty="0">
                  <a:solidFill>
                    <a:prstClr val="black"/>
                  </a:solidFill>
                  <a:latin typeface="Segoe UI" panose="020B0502040204020203" pitchFamily="34" charset="0"/>
                  <a:cs typeface="Segoe UI" panose="020B0502040204020203" pitchFamily="34" charset="0"/>
                </a:endParaRPr>
              </a:p>
            </p:txBody>
          </p:sp>
        </p:grpSp>
        <p:grpSp>
          <p:nvGrpSpPr>
            <p:cNvPr id="20" name="Group 19">
              <a:extLst>
                <a:ext uri="{FF2B5EF4-FFF2-40B4-BE49-F238E27FC236}">
                  <a16:creationId xmlns:a16="http://schemas.microsoft.com/office/drawing/2014/main" id="{402DF03D-289F-A6D2-BA0F-DE8F6D344C8F}"/>
                </a:ext>
              </a:extLst>
            </p:cNvPr>
            <p:cNvGrpSpPr/>
            <p:nvPr/>
          </p:nvGrpSpPr>
          <p:grpSpPr>
            <a:xfrm>
              <a:off x="8726248" y="2731815"/>
              <a:ext cx="309902" cy="407165"/>
              <a:chOff x="9368589" y="3027024"/>
              <a:chExt cx="299851" cy="393787"/>
            </a:xfrm>
          </p:grpSpPr>
          <p:sp>
            <p:nvSpPr>
              <p:cNvPr id="25" name="Freeform: Shape 314">
                <a:extLst>
                  <a:ext uri="{FF2B5EF4-FFF2-40B4-BE49-F238E27FC236}">
                    <a16:creationId xmlns:a16="http://schemas.microsoft.com/office/drawing/2014/main" id="{1A21EA3A-2635-79A1-16AB-0E65CFE7D53A}"/>
                  </a:ext>
                </a:extLst>
              </p:cNvPr>
              <p:cNvSpPr/>
              <p:nvPr/>
            </p:nvSpPr>
            <p:spPr>
              <a:xfrm>
                <a:off x="9368589" y="3027785"/>
                <a:ext cx="298605" cy="393026"/>
              </a:xfrm>
              <a:custGeom>
                <a:avLst/>
                <a:gdLst>
                  <a:gd name="connsiteX0" fmla="*/ 269455 w 341192"/>
                  <a:gd name="connsiteY0" fmla="*/ 142 h 449079"/>
                  <a:gd name="connsiteX1" fmla="*/ 269455 w 341192"/>
                  <a:gd name="connsiteY1" fmla="*/ 72427 h 449079"/>
                  <a:gd name="connsiteX2" fmla="*/ 341605 w 341192"/>
                  <a:gd name="connsiteY2" fmla="*/ 72427 h 449079"/>
                  <a:gd name="connsiteX3" fmla="*/ 341605 w 341192"/>
                  <a:gd name="connsiteY3" fmla="*/ 448952 h 449079"/>
                  <a:gd name="connsiteX4" fmla="*/ 142 w 341192"/>
                  <a:gd name="connsiteY4" fmla="*/ 448952 h 449079"/>
                  <a:gd name="connsiteX5" fmla="*/ 142 w 341192"/>
                  <a:gd name="connsiteY5" fmla="*/ 142 h 44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192" h="449079">
                    <a:moveTo>
                      <a:pt x="269455" y="142"/>
                    </a:moveTo>
                    <a:lnTo>
                      <a:pt x="269455" y="72427"/>
                    </a:lnTo>
                    <a:lnTo>
                      <a:pt x="341605" y="72427"/>
                    </a:lnTo>
                    <a:lnTo>
                      <a:pt x="341605" y="448952"/>
                    </a:lnTo>
                    <a:lnTo>
                      <a:pt x="142" y="448952"/>
                    </a:lnTo>
                    <a:lnTo>
                      <a:pt x="142" y="142"/>
                    </a:lnTo>
                    <a:close/>
                  </a:path>
                </a:pathLst>
              </a:custGeom>
              <a:solidFill>
                <a:schemeClr val="bg1">
                  <a:lumMod val="95000"/>
                </a:schemeClr>
              </a:solidFill>
              <a:ln w="1339"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26" name="Freeform: Shape 315">
                <a:extLst>
                  <a:ext uri="{FF2B5EF4-FFF2-40B4-BE49-F238E27FC236}">
                    <a16:creationId xmlns:a16="http://schemas.microsoft.com/office/drawing/2014/main" id="{4AC4C593-A354-3F84-B9DE-F5CD03AF7089}"/>
                  </a:ext>
                </a:extLst>
              </p:cNvPr>
              <p:cNvSpPr/>
              <p:nvPr/>
            </p:nvSpPr>
            <p:spPr>
              <a:xfrm>
                <a:off x="9603526" y="3027024"/>
                <a:ext cx="64914" cy="64914"/>
              </a:xfrm>
              <a:custGeom>
                <a:avLst/>
                <a:gdLst>
                  <a:gd name="connsiteX0" fmla="*/ 1011 w 74172"/>
                  <a:gd name="connsiteY0" fmla="*/ 1011 h 74172"/>
                  <a:gd name="connsiteX1" fmla="*/ 73161 w 74172"/>
                  <a:gd name="connsiteY1" fmla="*/ 73296 h 74172"/>
                  <a:gd name="connsiteX2" fmla="*/ 1011 w 74172"/>
                  <a:gd name="connsiteY2" fmla="*/ 73296 h 74172"/>
                </a:gdLst>
                <a:ahLst/>
                <a:cxnLst>
                  <a:cxn ang="0">
                    <a:pos x="connsiteX0" y="connsiteY0"/>
                  </a:cxn>
                  <a:cxn ang="0">
                    <a:pos x="connsiteX1" y="connsiteY1"/>
                  </a:cxn>
                  <a:cxn ang="0">
                    <a:pos x="connsiteX2" y="connsiteY2"/>
                  </a:cxn>
                </a:cxnLst>
                <a:rect l="l" t="t" r="r" b="b"/>
                <a:pathLst>
                  <a:path w="74172" h="74172">
                    <a:moveTo>
                      <a:pt x="1011" y="1011"/>
                    </a:moveTo>
                    <a:lnTo>
                      <a:pt x="73161" y="73296"/>
                    </a:lnTo>
                    <a:lnTo>
                      <a:pt x="1011" y="73296"/>
                    </a:lnTo>
                    <a:close/>
                  </a:path>
                </a:pathLst>
              </a:custGeom>
              <a:solidFill>
                <a:schemeClr val="bg1">
                  <a:lumMod val="65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27" name="Freeform: Shape 324">
                <a:extLst>
                  <a:ext uri="{FF2B5EF4-FFF2-40B4-BE49-F238E27FC236}">
                    <a16:creationId xmlns:a16="http://schemas.microsoft.com/office/drawing/2014/main" id="{967D2FDF-D483-D7AE-805C-66EEB7D2047D}"/>
                  </a:ext>
                </a:extLst>
              </p:cNvPr>
              <p:cNvSpPr/>
              <p:nvPr/>
            </p:nvSpPr>
            <p:spPr>
              <a:xfrm>
                <a:off x="9394856" y="3049213"/>
                <a:ext cx="115666" cy="14163"/>
              </a:xfrm>
              <a:custGeom>
                <a:avLst/>
                <a:gdLst>
                  <a:gd name="connsiteX0" fmla="*/ 1011 w 132161"/>
                  <a:gd name="connsiteY0" fmla="*/ 1011 h 16183"/>
                  <a:gd name="connsiteX1" fmla="*/ 132094 w 132161"/>
                  <a:gd name="connsiteY1" fmla="*/ 1011 h 16183"/>
                  <a:gd name="connsiteX2" fmla="*/ 132094 w 132161"/>
                  <a:gd name="connsiteY2" fmla="*/ 15846 h 16183"/>
                  <a:gd name="connsiteX3" fmla="*/ 1011 w 132161"/>
                  <a:gd name="connsiteY3" fmla="*/ 15846 h 16183"/>
                </a:gdLst>
                <a:ahLst/>
                <a:cxnLst>
                  <a:cxn ang="0">
                    <a:pos x="connsiteX0" y="connsiteY0"/>
                  </a:cxn>
                  <a:cxn ang="0">
                    <a:pos x="connsiteX1" y="connsiteY1"/>
                  </a:cxn>
                  <a:cxn ang="0">
                    <a:pos x="connsiteX2" y="connsiteY2"/>
                  </a:cxn>
                  <a:cxn ang="0">
                    <a:pos x="connsiteX3" y="connsiteY3"/>
                  </a:cxn>
                </a:cxnLst>
                <a:rect l="l" t="t" r="r" b="b"/>
                <a:pathLst>
                  <a:path w="132161" h="16183">
                    <a:moveTo>
                      <a:pt x="1011" y="1011"/>
                    </a:moveTo>
                    <a:lnTo>
                      <a:pt x="132094" y="1011"/>
                    </a:lnTo>
                    <a:lnTo>
                      <a:pt x="132094" y="15846"/>
                    </a:lnTo>
                    <a:lnTo>
                      <a:pt x="1011" y="15846"/>
                    </a:lnTo>
                    <a:close/>
                  </a:path>
                </a:pathLst>
              </a:custGeom>
              <a:solidFill>
                <a:schemeClr val="bg1">
                  <a:lumMod val="75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28" name="Freeform: Shape 325">
                <a:extLst>
                  <a:ext uri="{FF2B5EF4-FFF2-40B4-BE49-F238E27FC236}">
                    <a16:creationId xmlns:a16="http://schemas.microsoft.com/office/drawing/2014/main" id="{BEA47E0F-F946-C724-D3F5-59D081441159}"/>
                  </a:ext>
                </a:extLst>
              </p:cNvPr>
              <p:cNvSpPr/>
              <p:nvPr/>
            </p:nvSpPr>
            <p:spPr>
              <a:xfrm>
                <a:off x="9394856" y="3077422"/>
                <a:ext cx="115666" cy="14163"/>
              </a:xfrm>
              <a:custGeom>
                <a:avLst/>
                <a:gdLst>
                  <a:gd name="connsiteX0" fmla="*/ 1011 w 132161"/>
                  <a:gd name="connsiteY0" fmla="*/ 1011 h 16183"/>
                  <a:gd name="connsiteX1" fmla="*/ 132094 w 132161"/>
                  <a:gd name="connsiteY1" fmla="*/ 1011 h 16183"/>
                  <a:gd name="connsiteX2" fmla="*/ 132094 w 132161"/>
                  <a:gd name="connsiteY2" fmla="*/ 15846 h 16183"/>
                  <a:gd name="connsiteX3" fmla="*/ 1011 w 132161"/>
                  <a:gd name="connsiteY3" fmla="*/ 15846 h 16183"/>
                </a:gdLst>
                <a:ahLst/>
                <a:cxnLst>
                  <a:cxn ang="0">
                    <a:pos x="connsiteX0" y="connsiteY0"/>
                  </a:cxn>
                  <a:cxn ang="0">
                    <a:pos x="connsiteX1" y="connsiteY1"/>
                  </a:cxn>
                  <a:cxn ang="0">
                    <a:pos x="connsiteX2" y="connsiteY2"/>
                  </a:cxn>
                  <a:cxn ang="0">
                    <a:pos x="connsiteX3" y="connsiteY3"/>
                  </a:cxn>
                </a:cxnLst>
                <a:rect l="l" t="t" r="r" b="b"/>
                <a:pathLst>
                  <a:path w="132161" h="16183">
                    <a:moveTo>
                      <a:pt x="1011" y="1011"/>
                    </a:moveTo>
                    <a:lnTo>
                      <a:pt x="132094" y="1011"/>
                    </a:lnTo>
                    <a:lnTo>
                      <a:pt x="132094" y="15846"/>
                    </a:lnTo>
                    <a:lnTo>
                      <a:pt x="1011" y="15846"/>
                    </a:lnTo>
                    <a:close/>
                  </a:path>
                </a:pathLst>
              </a:custGeom>
              <a:solidFill>
                <a:schemeClr val="bg1">
                  <a:lumMod val="75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29" name="Freeform: Shape 348">
                <a:extLst>
                  <a:ext uri="{FF2B5EF4-FFF2-40B4-BE49-F238E27FC236}">
                    <a16:creationId xmlns:a16="http://schemas.microsoft.com/office/drawing/2014/main" id="{D30B92C5-CB11-FD6A-EF4A-A9713937BC8B}"/>
                  </a:ext>
                </a:extLst>
              </p:cNvPr>
              <p:cNvSpPr/>
              <p:nvPr/>
            </p:nvSpPr>
            <p:spPr>
              <a:xfrm>
                <a:off x="9394856" y="3105512"/>
                <a:ext cx="76717" cy="14163"/>
              </a:xfrm>
              <a:custGeom>
                <a:avLst/>
                <a:gdLst>
                  <a:gd name="connsiteX0" fmla="*/ 1011 w 87658"/>
                  <a:gd name="connsiteY0" fmla="*/ 1011 h 16183"/>
                  <a:gd name="connsiteX1" fmla="*/ 86917 w 87658"/>
                  <a:gd name="connsiteY1" fmla="*/ 1011 h 16183"/>
                  <a:gd name="connsiteX2" fmla="*/ 86917 w 87658"/>
                  <a:gd name="connsiteY2" fmla="*/ 15846 h 16183"/>
                  <a:gd name="connsiteX3" fmla="*/ 1011 w 87658"/>
                  <a:gd name="connsiteY3" fmla="*/ 15846 h 16183"/>
                </a:gdLst>
                <a:ahLst/>
                <a:cxnLst>
                  <a:cxn ang="0">
                    <a:pos x="connsiteX0" y="connsiteY0"/>
                  </a:cxn>
                  <a:cxn ang="0">
                    <a:pos x="connsiteX1" y="connsiteY1"/>
                  </a:cxn>
                  <a:cxn ang="0">
                    <a:pos x="connsiteX2" y="connsiteY2"/>
                  </a:cxn>
                  <a:cxn ang="0">
                    <a:pos x="connsiteX3" y="connsiteY3"/>
                  </a:cxn>
                </a:cxnLst>
                <a:rect l="l" t="t" r="r" b="b"/>
                <a:pathLst>
                  <a:path w="87658" h="16183">
                    <a:moveTo>
                      <a:pt x="1011" y="1011"/>
                    </a:moveTo>
                    <a:lnTo>
                      <a:pt x="86917" y="1011"/>
                    </a:lnTo>
                    <a:lnTo>
                      <a:pt x="86917" y="15846"/>
                    </a:lnTo>
                    <a:lnTo>
                      <a:pt x="1011" y="15846"/>
                    </a:lnTo>
                    <a:close/>
                  </a:path>
                </a:pathLst>
              </a:custGeom>
              <a:solidFill>
                <a:schemeClr val="bg1">
                  <a:lumMod val="75000"/>
                </a:schemeClr>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30" name="Freeform: Shape 353">
                <a:extLst>
                  <a:ext uri="{FF2B5EF4-FFF2-40B4-BE49-F238E27FC236}">
                    <a16:creationId xmlns:a16="http://schemas.microsoft.com/office/drawing/2014/main" id="{33BCC221-F323-24F3-383B-01E044627804}"/>
                  </a:ext>
                </a:extLst>
              </p:cNvPr>
              <p:cNvSpPr/>
              <p:nvPr/>
            </p:nvSpPr>
            <p:spPr>
              <a:xfrm>
                <a:off x="9594254" y="3209427"/>
                <a:ext cx="41309" cy="172318"/>
              </a:xfrm>
              <a:custGeom>
                <a:avLst/>
                <a:gdLst>
                  <a:gd name="connsiteX0" fmla="*/ 142 w 47200"/>
                  <a:gd name="connsiteY0" fmla="*/ 142 h 196893"/>
                  <a:gd name="connsiteX1" fmla="*/ 47613 w 47200"/>
                  <a:gd name="connsiteY1" fmla="*/ 142 h 196893"/>
                  <a:gd name="connsiteX2" fmla="*/ 47613 w 47200"/>
                  <a:gd name="connsiteY2" fmla="*/ 197980 h 196893"/>
                  <a:gd name="connsiteX3" fmla="*/ 142 w 47200"/>
                  <a:gd name="connsiteY3" fmla="*/ 197980 h 196893"/>
                </a:gdLst>
                <a:ahLst/>
                <a:cxnLst>
                  <a:cxn ang="0">
                    <a:pos x="connsiteX0" y="connsiteY0"/>
                  </a:cxn>
                  <a:cxn ang="0">
                    <a:pos x="connsiteX1" y="connsiteY1"/>
                  </a:cxn>
                  <a:cxn ang="0">
                    <a:pos x="connsiteX2" y="connsiteY2"/>
                  </a:cxn>
                  <a:cxn ang="0">
                    <a:pos x="connsiteX3" y="connsiteY3"/>
                  </a:cxn>
                </a:cxnLst>
                <a:rect l="l" t="t" r="r" b="b"/>
                <a:pathLst>
                  <a:path w="47200" h="196893">
                    <a:moveTo>
                      <a:pt x="142" y="142"/>
                    </a:moveTo>
                    <a:lnTo>
                      <a:pt x="47613" y="142"/>
                    </a:lnTo>
                    <a:lnTo>
                      <a:pt x="47613" y="197980"/>
                    </a:lnTo>
                    <a:lnTo>
                      <a:pt x="142" y="197980"/>
                    </a:lnTo>
                    <a:close/>
                  </a:path>
                </a:pathLst>
              </a:custGeom>
              <a:solidFill>
                <a:schemeClr val="tx2"/>
              </a:solidFill>
              <a:ln w="1339"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31" name="Freeform: Shape 357">
                <a:extLst>
                  <a:ext uri="{FF2B5EF4-FFF2-40B4-BE49-F238E27FC236}">
                    <a16:creationId xmlns:a16="http://schemas.microsoft.com/office/drawing/2014/main" id="{43498EC5-DF0C-83B1-D254-5ACD53891B12}"/>
                  </a:ext>
                </a:extLst>
              </p:cNvPr>
              <p:cNvSpPr/>
              <p:nvPr/>
            </p:nvSpPr>
            <p:spPr>
              <a:xfrm>
                <a:off x="9529575" y="3250972"/>
                <a:ext cx="41309" cy="131009"/>
              </a:xfrm>
              <a:custGeom>
                <a:avLst/>
                <a:gdLst>
                  <a:gd name="connsiteX0" fmla="*/ 142 w 47200"/>
                  <a:gd name="connsiteY0" fmla="*/ 142 h 149693"/>
                  <a:gd name="connsiteX1" fmla="*/ 47613 w 47200"/>
                  <a:gd name="connsiteY1" fmla="*/ 142 h 149693"/>
                  <a:gd name="connsiteX2" fmla="*/ 47613 w 47200"/>
                  <a:gd name="connsiteY2" fmla="*/ 150510 h 149693"/>
                  <a:gd name="connsiteX3" fmla="*/ 142 w 47200"/>
                  <a:gd name="connsiteY3" fmla="*/ 150510 h 149693"/>
                </a:gdLst>
                <a:ahLst/>
                <a:cxnLst>
                  <a:cxn ang="0">
                    <a:pos x="connsiteX0" y="connsiteY0"/>
                  </a:cxn>
                  <a:cxn ang="0">
                    <a:pos x="connsiteX1" y="connsiteY1"/>
                  </a:cxn>
                  <a:cxn ang="0">
                    <a:pos x="connsiteX2" y="connsiteY2"/>
                  </a:cxn>
                  <a:cxn ang="0">
                    <a:pos x="connsiteX3" y="connsiteY3"/>
                  </a:cxn>
                </a:cxnLst>
                <a:rect l="l" t="t" r="r" b="b"/>
                <a:pathLst>
                  <a:path w="47200" h="149693">
                    <a:moveTo>
                      <a:pt x="142" y="142"/>
                    </a:moveTo>
                    <a:lnTo>
                      <a:pt x="47613" y="142"/>
                    </a:lnTo>
                    <a:lnTo>
                      <a:pt x="47613" y="150510"/>
                    </a:lnTo>
                    <a:lnTo>
                      <a:pt x="142" y="150510"/>
                    </a:lnTo>
                    <a:close/>
                  </a:path>
                </a:pathLst>
              </a:custGeom>
              <a:solidFill>
                <a:schemeClr val="accent3"/>
              </a:solidFill>
              <a:ln w="1339"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32" name="Freeform: Shape 359">
                <a:extLst>
                  <a:ext uri="{FF2B5EF4-FFF2-40B4-BE49-F238E27FC236}">
                    <a16:creationId xmlns:a16="http://schemas.microsoft.com/office/drawing/2014/main" id="{374D6BB4-070E-C771-5843-DB5AA1F7209C}"/>
                  </a:ext>
                </a:extLst>
              </p:cNvPr>
              <p:cNvSpPr/>
              <p:nvPr/>
            </p:nvSpPr>
            <p:spPr>
              <a:xfrm>
                <a:off x="9464898" y="3295940"/>
                <a:ext cx="41309" cy="86159"/>
              </a:xfrm>
              <a:custGeom>
                <a:avLst/>
                <a:gdLst>
                  <a:gd name="connsiteX0" fmla="*/ 142 w 47200"/>
                  <a:gd name="connsiteY0" fmla="*/ 142 h 98446"/>
                  <a:gd name="connsiteX1" fmla="*/ 47613 w 47200"/>
                  <a:gd name="connsiteY1" fmla="*/ 142 h 98446"/>
                  <a:gd name="connsiteX2" fmla="*/ 47613 w 47200"/>
                  <a:gd name="connsiteY2" fmla="*/ 99129 h 98446"/>
                  <a:gd name="connsiteX3" fmla="*/ 142 w 47200"/>
                  <a:gd name="connsiteY3" fmla="*/ 99129 h 98446"/>
                </a:gdLst>
                <a:ahLst/>
                <a:cxnLst>
                  <a:cxn ang="0">
                    <a:pos x="connsiteX0" y="connsiteY0"/>
                  </a:cxn>
                  <a:cxn ang="0">
                    <a:pos x="connsiteX1" y="connsiteY1"/>
                  </a:cxn>
                  <a:cxn ang="0">
                    <a:pos x="connsiteX2" y="connsiteY2"/>
                  </a:cxn>
                  <a:cxn ang="0">
                    <a:pos x="connsiteX3" y="connsiteY3"/>
                  </a:cxn>
                </a:cxnLst>
                <a:rect l="l" t="t" r="r" b="b"/>
                <a:pathLst>
                  <a:path w="47200" h="98446">
                    <a:moveTo>
                      <a:pt x="142" y="142"/>
                    </a:moveTo>
                    <a:lnTo>
                      <a:pt x="47613" y="142"/>
                    </a:lnTo>
                    <a:lnTo>
                      <a:pt x="47613" y="99129"/>
                    </a:lnTo>
                    <a:lnTo>
                      <a:pt x="142" y="99129"/>
                    </a:lnTo>
                    <a:close/>
                  </a:path>
                </a:pathLst>
              </a:custGeom>
              <a:solidFill>
                <a:schemeClr val="bg1">
                  <a:lumMod val="65000"/>
                </a:schemeClr>
              </a:solidFill>
              <a:ln w="1339"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33" name="Freeform: Shape 360">
                <a:extLst>
                  <a:ext uri="{FF2B5EF4-FFF2-40B4-BE49-F238E27FC236}">
                    <a16:creationId xmlns:a16="http://schemas.microsoft.com/office/drawing/2014/main" id="{7999D938-1ADD-F7B5-E191-A89E7777019F}"/>
                  </a:ext>
                </a:extLst>
              </p:cNvPr>
              <p:cNvSpPr/>
              <p:nvPr/>
            </p:nvSpPr>
            <p:spPr>
              <a:xfrm>
                <a:off x="9400220" y="3268321"/>
                <a:ext cx="41309" cy="114485"/>
              </a:xfrm>
              <a:custGeom>
                <a:avLst/>
                <a:gdLst>
                  <a:gd name="connsiteX0" fmla="*/ 142 w 47200"/>
                  <a:gd name="connsiteY0" fmla="*/ 142 h 130813"/>
                  <a:gd name="connsiteX1" fmla="*/ 47612 w 47200"/>
                  <a:gd name="connsiteY1" fmla="*/ 142 h 130813"/>
                  <a:gd name="connsiteX2" fmla="*/ 47612 w 47200"/>
                  <a:gd name="connsiteY2" fmla="*/ 130686 h 130813"/>
                  <a:gd name="connsiteX3" fmla="*/ 142 w 47200"/>
                  <a:gd name="connsiteY3" fmla="*/ 130686 h 130813"/>
                </a:gdLst>
                <a:ahLst/>
                <a:cxnLst>
                  <a:cxn ang="0">
                    <a:pos x="connsiteX0" y="connsiteY0"/>
                  </a:cxn>
                  <a:cxn ang="0">
                    <a:pos x="connsiteX1" y="connsiteY1"/>
                  </a:cxn>
                  <a:cxn ang="0">
                    <a:pos x="connsiteX2" y="connsiteY2"/>
                  </a:cxn>
                  <a:cxn ang="0">
                    <a:pos x="connsiteX3" y="connsiteY3"/>
                  </a:cxn>
                </a:cxnLst>
                <a:rect l="l" t="t" r="r" b="b"/>
                <a:pathLst>
                  <a:path w="47200" h="130813">
                    <a:moveTo>
                      <a:pt x="142" y="142"/>
                    </a:moveTo>
                    <a:lnTo>
                      <a:pt x="47612" y="142"/>
                    </a:lnTo>
                    <a:lnTo>
                      <a:pt x="47612" y="130686"/>
                    </a:lnTo>
                    <a:lnTo>
                      <a:pt x="142" y="130686"/>
                    </a:lnTo>
                    <a:close/>
                  </a:path>
                </a:pathLst>
              </a:custGeom>
              <a:solidFill>
                <a:schemeClr val="accent2">
                  <a:lumMod val="60000"/>
                  <a:lumOff val="40000"/>
                </a:schemeClr>
              </a:solidFill>
              <a:ln w="1339"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34" name="Freeform: Shape 398">
                <a:extLst>
                  <a:ext uri="{FF2B5EF4-FFF2-40B4-BE49-F238E27FC236}">
                    <a16:creationId xmlns:a16="http://schemas.microsoft.com/office/drawing/2014/main" id="{9F3A254D-BD83-073A-2D20-62E2ED2AC4DD}"/>
                  </a:ext>
                </a:extLst>
              </p:cNvPr>
              <p:cNvSpPr/>
              <p:nvPr/>
            </p:nvSpPr>
            <p:spPr>
              <a:xfrm>
                <a:off x="9415563" y="3132474"/>
                <a:ext cx="200644" cy="106223"/>
              </a:xfrm>
              <a:custGeom>
                <a:avLst/>
                <a:gdLst>
                  <a:gd name="connsiteX0" fmla="*/ 81192 w 229259"/>
                  <a:gd name="connsiteY0" fmla="*/ 122055 h 121372"/>
                  <a:gd name="connsiteX1" fmla="*/ 142 w 229259"/>
                  <a:gd name="connsiteY1" fmla="*/ 84294 h 121372"/>
                  <a:gd name="connsiteX2" fmla="*/ 4727 w 229259"/>
                  <a:gd name="connsiteY2" fmla="*/ 74719 h 121372"/>
                  <a:gd name="connsiteX3" fmla="*/ 79304 w 229259"/>
                  <a:gd name="connsiteY3" fmla="*/ 109378 h 121372"/>
                  <a:gd name="connsiteX4" fmla="*/ 155500 w 229259"/>
                  <a:gd name="connsiteY4" fmla="*/ 39791 h 121372"/>
                  <a:gd name="connsiteX5" fmla="*/ 224817 w 229259"/>
                  <a:gd name="connsiteY5" fmla="*/ 142 h 121372"/>
                  <a:gd name="connsiteX6" fmla="*/ 230077 w 229259"/>
                  <a:gd name="connsiteY6" fmla="*/ 9447 h 121372"/>
                  <a:gd name="connsiteX7" fmla="*/ 161299 w 229259"/>
                  <a:gd name="connsiteY7" fmla="*/ 48691 h 12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259" h="121372">
                    <a:moveTo>
                      <a:pt x="81192" y="122055"/>
                    </a:moveTo>
                    <a:lnTo>
                      <a:pt x="142" y="84294"/>
                    </a:lnTo>
                    <a:lnTo>
                      <a:pt x="4727" y="74719"/>
                    </a:lnTo>
                    <a:lnTo>
                      <a:pt x="79304" y="109378"/>
                    </a:lnTo>
                    <a:lnTo>
                      <a:pt x="155500" y="39791"/>
                    </a:lnTo>
                    <a:lnTo>
                      <a:pt x="224817" y="142"/>
                    </a:lnTo>
                    <a:lnTo>
                      <a:pt x="230077" y="9447"/>
                    </a:lnTo>
                    <a:lnTo>
                      <a:pt x="161299" y="48691"/>
                    </a:lnTo>
                    <a:close/>
                  </a:path>
                </a:pathLst>
              </a:custGeom>
              <a:solidFill>
                <a:schemeClr val="tx2"/>
              </a:solidFill>
              <a:ln w="1339"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35" name="Freeform: Shape 399">
                <a:extLst>
                  <a:ext uri="{FF2B5EF4-FFF2-40B4-BE49-F238E27FC236}">
                    <a16:creationId xmlns:a16="http://schemas.microsoft.com/office/drawing/2014/main" id="{962F2416-50FE-B6A2-0480-AB4080A383FE}"/>
                  </a:ext>
                </a:extLst>
              </p:cNvPr>
              <p:cNvSpPr/>
              <p:nvPr/>
            </p:nvSpPr>
            <p:spPr>
              <a:xfrm>
                <a:off x="9596326" y="3118495"/>
                <a:ext cx="35408" cy="35408"/>
              </a:xfrm>
              <a:custGeom>
                <a:avLst/>
                <a:gdLst>
                  <a:gd name="connsiteX0" fmla="*/ 40660 w 40457"/>
                  <a:gd name="connsiteY0" fmla="*/ 20836 h 40457"/>
                  <a:gd name="connsiteX1" fmla="*/ 20836 w 40457"/>
                  <a:gd name="connsiteY1" fmla="*/ 40660 h 40457"/>
                  <a:gd name="connsiteX2" fmla="*/ 1011 w 40457"/>
                  <a:gd name="connsiteY2" fmla="*/ 20836 h 40457"/>
                  <a:gd name="connsiteX3" fmla="*/ 20836 w 40457"/>
                  <a:gd name="connsiteY3" fmla="*/ 1011 h 40457"/>
                  <a:gd name="connsiteX4" fmla="*/ 40660 w 40457"/>
                  <a:gd name="connsiteY4" fmla="*/ 20836 h 4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57" h="40457">
                    <a:moveTo>
                      <a:pt x="40660" y="20836"/>
                    </a:moveTo>
                    <a:cubicBezTo>
                      <a:pt x="40660" y="31784"/>
                      <a:pt x="31784" y="40660"/>
                      <a:pt x="20836" y="40660"/>
                    </a:cubicBezTo>
                    <a:cubicBezTo>
                      <a:pt x="9887" y="40660"/>
                      <a:pt x="1011" y="31784"/>
                      <a:pt x="1011" y="20836"/>
                    </a:cubicBezTo>
                    <a:cubicBezTo>
                      <a:pt x="1011" y="9887"/>
                      <a:pt x="9887" y="1011"/>
                      <a:pt x="20836" y="1011"/>
                    </a:cubicBezTo>
                    <a:cubicBezTo>
                      <a:pt x="31784" y="1011"/>
                      <a:pt x="40660" y="9887"/>
                      <a:pt x="40660" y="20836"/>
                    </a:cubicBezTo>
                    <a:close/>
                  </a:path>
                </a:pathLst>
              </a:custGeom>
              <a:solidFill>
                <a:schemeClr val="accent1"/>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36" name="Freeform: Shape 400">
                <a:extLst>
                  <a:ext uri="{FF2B5EF4-FFF2-40B4-BE49-F238E27FC236}">
                    <a16:creationId xmlns:a16="http://schemas.microsoft.com/office/drawing/2014/main" id="{0806B109-BE7A-759B-3A54-88A9BB1214A0}"/>
                  </a:ext>
                </a:extLst>
              </p:cNvPr>
              <p:cNvSpPr/>
              <p:nvPr/>
            </p:nvSpPr>
            <p:spPr>
              <a:xfrm>
                <a:off x="9535660" y="3153075"/>
                <a:ext cx="35408" cy="35408"/>
              </a:xfrm>
              <a:custGeom>
                <a:avLst/>
                <a:gdLst>
                  <a:gd name="connsiteX0" fmla="*/ 40660 w 40457"/>
                  <a:gd name="connsiteY0" fmla="*/ 20836 h 40457"/>
                  <a:gd name="connsiteX1" fmla="*/ 20836 w 40457"/>
                  <a:gd name="connsiteY1" fmla="*/ 40660 h 40457"/>
                  <a:gd name="connsiteX2" fmla="*/ 1011 w 40457"/>
                  <a:gd name="connsiteY2" fmla="*/ 20836 h 40457"/>
                  <a:gd name="connsiteX3" fmla="*/ 20836 w 40457"/>
                  <a:gd name="connsiteY3" fmla="*/ 1011 h 40457"/>
                  <a:gd name="connsiteX4" fmla="*/ 40660 w 40457"/>
                  <a:gd name="connsiteY4" fmla="*/ 20836 h 4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57" h="40457">
                    <a:moveTo>
                      <a:pt x="40660" y="20836"/>
                    </a:moveTo>
                    <a:cubicBezTo>
                      <a:pt x="40660" y="31784"/>
                      <a:pt x="31784" y="40660"/>
                      <a:pt x="20836" y="40660"/>
                    </a:cubicBezTo>
                    <a:cubicBezTo>
                      <a:pt x="9887" y="40660"/>
                      <a:pt x="1011" y="31784"/>
                      <a:pt x="1011" y="20836"/>
                    </a:cubicBezTo>
                    <a:cubicBezTo>
                      <a:pt x="1011" y="9887"/>
                      <a:pt x="9887" y="1011"/>
                      <a:pt x="20836" y="1011"/>
                    </a:cubicBezTo>
                    <a:cubicBezTo>
                      <a:pt x="31784" y="1011"/>
                      <a:pt x="40660" y="9887"/>
                      <a:pt x="40660" y="20836"/>
                    </a:cubicBezTo>
                    <a:close/>
                  </a:path>
                </a:pathLst>
              </a:custGeom>
              <a:solidFill>
                <a:schemeClr val="accent1"/>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37" name="Freeform: Shape 401">
                <a:extLst>
                  <a:ext uri="{FF2B5EF4-FFF2-40B4-BE49-F238E27FC236}">
                    <a16:creationId xmlns:a16="http://schemas.microsoft.com/office/drawing/2014/main" id="{FE9ABF38-9C78-C2E3-31B8-5C7B86C935D0}"/>
                  </a:ext>
                </a:extLst>
              </p:cNvPr>
              <p:cNvSpPr/>
              <p:nvPr/>
            </p:nvSpPr>
            <p:spPr>
              <a:xfrm>
                <a:off x="9467559" y="3215512"/>
                <a:ext cx="35408" cy="35408"/>
              </a:xfrm>
              <a:custGeom>
                <a:avLst/>
                <a:gdLst>
                  <a:gd name="connsiteX0" fmla="*/ 40660 w 40457"/>
                  <a:gd name="connsiteY0" fmla="*/ 20836 h 40457"/>
                  <a:gd name="connsiteX1" fmla="*/ 20836 w 40457"/>
                  <a:gd name="connsiteY1" fmla="*/ 40660 h 40457"/>
                  <a:gd name="connsiteX2" fmla="*/ 1011 w 40457"/>
                  <a:gd name="connsiteY2" fmla="*/ 20836 h 40457"/>
                  <a:gd name="connsiteX3" fmla="*/ 20836 w 40457"/>
                  <a:gd name="connsiteY3" fmla="*/ 1011 h 40457"/>
                  <a:gd name="connsiteX4" fmla="*/ 40660 w 40457"/>
                  <a:gd name="connsiteY4" fmla="*/ 20836 h 4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57" h="40457">
                    <a:moveTo>
                      <a:pt x="40660" y="20836"/>
                    </a:moveTo>
                    <a:cubicBezTo>
                      <a:pt x="40660" y="31784"/>
                      <a:pt x="31784" y="40660"/>
                      <a:pt x="20836" y="40660"/>
                    </a:cubicBezTo>
                    <a:cubicBezTo>
                      <a:pt x="9887" y="40660"/>
                      <a:pt x="1011" y="31784"/>
                      <a:pt x="1011" y="20836"/>
                    </a:cubicBezTo>
                    <a:cubicBezTo>
                      <a:pt x="1011" y="9887"/>
                      <a:pt x="9887" y="1011"/>
                      <a:pt x="20836" y="1011"/>
                    </a:cubicBezTo>
                    <a:cubicBezTo>
                      <a:pt x="31784" y="1011"/>
                      <a:pt x="40660" y="9887"/>
                      <a:pt x="40660" y="20836"/>
                    </a:cubicBezTo>
                    <a:close/>
                  </a:path>
                </a:pathLst>
              </a:custGeom>
              <a:solidFill>
                <a:schemeClr val="accent1"/>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sp>
            <p:nvSpPr>
              <p:cNvPr id="38" name="Freeform: Shape 402">
                <a:extLst>
                  <a:ext uri="{FF2B5EF4-FFF2-40B4-BE49-F238E27FC236}">
                    <a16:creationId xmlns:a16="http://schemas.microsoft.com/office/drawing/2014/main" id="{45EDEBE9-4987-9A62-E598-C0309413A912}"/>
                  </a:ext>
                </a:extLst>
              </p:cNvPr>
              <p:cNvSpPr/>
              <p:nvPr/>
            </p:nvSpPr>
            <p:spPr>
              <a:xfrm>
                <a:off x="9399459" y="3183762"/>
                <a:ext cx="35408" cy="35408"/>
              </a:xfrm>
              <a:custGeom>
                <a:avLst/>
                <a:gdLst>
                  <a:gd name="connsiteX0" fmla="*/ 40660 w 40457"/>
                  <a:gd name="connsiteY0" fmla="*/ 20836 h 40457"/>
                  <a:gd name="connsiteX1" fmla="*/ 20836 w 40457"/>
                  <a:gd name="connsiteY1" fmla="*/ 40660 h 40457"/>
                  <a:gd name="connsiteX2" fmla="*/ 1011 w 40457"/>
                  <a:gd name="connsiteY2" fmla="*/ 20836 h 40457"/>
                  <a:gd name="connsiteX3" fmla="*/ 20836 w 40457"/>
                  <a:gd name="connsiteY3" fmla="*/ 1011 h 40457"/>
                  <a:gd name="connsiteX4" fmla="*/ 40660 w 40457"/>
                  <a:gd name="connsiteY4" fmla="*/ 20836 h 4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57" h="40457">
                    <a:moveTo>
                      <a:pt x="40660" y="20836"/>
                    </a:moveTo>
                    <a:cubicBezTo>
                      <a:pt x="40660" y="31784"/>
                      <a:pt x="31784" y="40660"/>
                      <a:pt x="20836" y="40660"/>
                    </a:cubicBezTo>
                    <a:cubicBezTo>
                      <a:pt x="9887" y="40660"/>
                      <a:pt x="1011" y="31784"/>
                      <a:pt x="1011" y="20836"/>
                    </a:cubicBezTo>
                    <a:cubicBezTo>
                      <a:pt x="1011" y="9887"/>
                      <a:pt x="9887" y="1011"/>
                      <a:pt x="20836" y="1011"/>
                    </a:cubicBezTo>
                    <a:cubicBezTo>
                      <a:pt x="31784" y="1011"/>
                      <a:pt x="40660" y="9887"/>
                      <a:pt x="40660" y="20836"/>
                    </a:cubicBezTo>
                    <a:close/>
                  </a:path>
                </a:pathLst>
              </a:custGeom>
              <a:solidFill>
                <a:schemeClr val="accent1"/>
              </a:solidFill>
              <a:ln w="9525" cap="flat">
                <a:noFill/>
                <a:prstDash val="solid"/>
                <a:miter/>
              </a:ln>
            </p:spPr>
            <p:txBody>
              <a:bodyPr rtlCol="0" anchor="ctr">
                <a:noAutofit/>
              </a:bodyPr>
              <a:lstStyle/>
              <a:p>
                <a:pPr defTabSz="1002012"/>
                <a:endParaRPr lang="en-US" sz="1525" b="1" dirty="0">
                  <a:solidFill>
                    <a:prstClr val="black"/>
                  </a:solidFill>
                  <a:latin typeface="Segoe UI" panose="020B0502040204020203" pitchFamily="34" charset="0"/>
                  <a:cs typeface="Segoe UI" panose="020B0502040204020203" pitchFamily="34" charset="0"/>
                </a:endParaRPr>
              </a:p>
            </p:txBody>
          </p:sp>
        </p:grpSp>
        <p:sp>
          <p:nvSpPr>
            <p:cNvPr id="21" name="TextBox 20">
              <a:extLst>
                <a:ext uri="{FF2B5EF4-FFF2-40B4-BE49-F238E27FC236}">
                  <a16:creationId xmlns:a16="http://schemas.microsoft.com/office/drawing/2014/main" id="{04D76048-696E-E274-6C3B-64EEA0E7E932}"/>
                </a:ext>
              </a:extLst>
            </p:cNvPr>
            <p:cNvSpPr txBox="1"/>
            <p:nvPr/>
          </p:nvSpPr>
          <p:spPr>
            <a:xfrm>
              <a:off x="612146" y="3363064"/>
              <a:ext cx="4094947" cy="1853483"/>
            </a:xfrm>
            <a:prstGeom prst="rect">
              <a:avLst/>
            </a:prstGeom>
            <a:noFill/>
          </p:spPr>
          <p:txBody>
            <a:bodyPr wrap="square">
              <a:spAutoFit/>
            </a:bodyPr>
            <a:lstStyle/>
            <a:p>
              <a:pPr marL="163439" indent="-163439" algn="just">
                <a:lnSpc>
                  <a:spcPts val="1239"/>
                </a:lnSpc>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The primary objective is to enhance patient outcomes by ensuring timely interventions and personalized care based on real-time monitoring data. This includes reducing readmission rates, minimizing medical errors, and optimizing treatment plans through data-driven insights generated by continuous monitoring across care pathways.</a:t>
              </a:r>
            </a:p>
            <a:p>
              <a:pPr algn="just">
                <a:lnSpc>
                  <a:spcPts val="1239"/>
                </a:lnSpc>
              </a:pPr>
              <a:endParaRPr lang="en-US" sz="1100" dirty="0">
                <a:latin typeface="Times New Roman" panose="02020603050405020304" pitchFamily="18" charset="0"/>
                <a:cs typeface="Times New Roman" panose="02020603050405020304" pitchFamily="18" charset="0"/>
              </a:endParaRPr>
            </a:p>
            <a:p>
              <a:pPr marL="163439" indent="-163439" algn="just">
                <a:lnSpc>
                  <a:spcPts val="1239"/>
                </a:lnSpc>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Implementing a seamless monitoring and data continuity solution can lead to significant operational efficiencies within healthcare institutions. This includes streamlining workflows, reducing manual data entry errors, optimizing resource utilization, and ultimately lowering overall healthcare costs associated with patient care and management.</a:t>
              </a:r>
              <a:endParaRPr lang="en-US" sz="11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DE84247-EAC6-67A1-51F9-10B460200305}"/>
                </a:ext>
              </a:extLst>
            </p:cNvPr>
            <p:cNvSpPr txBox="1"/>
            <p:nvPr/>
          </p:nvSpPr>
          <p:spPr>
            <a:xfrm>
              <a:off x="4657583" y="3362907"/>
              <a:ext cx="4058601" cy="1938992"/>
            </a:xfrm>
            <a:prstGeom prst="rect">
              <a:avLst/>
            </a:prstGeom>
            <a:noFill/>
          </p:spPr>
          <p:txBody>
            <a:bodyPr wrap="square">
              <a:spAutoFit/>
            </a:bodyPr>
            <a:lstStyle/>
            <a:p>
              <a:pPr marL="171450" indent="-171450" algn="just">
                <a:buFont typeface="Wingdings" pitchFamily="2" charset="77"/>
                <a:buChar char="Ø"/>
              </a:pPr>
              <a:r>
                <a:rPr lang="en-US" sz="1000" b="1" i="0" dirty="0">
                  <a:effectLst/>
                  <a:latin typeface="Times New Roman" panose="02020603050405020304" pitchFamily="18" charset="0"/>
                  <a:cs typeface="Times New Roman" panose="02020603050405020304" pitchFamily="18" charset="0"/>
                </a:rPr>
                <a:t>Implementation of 5G-enabled Remote Monitoring System</a:t>
              </a:r>
              <a:endParaRPr lang="en-US" sz="1000" b="0" i="0" dirty="0">
                <a:effectLst/>
                <a:latin typeface="Times New Roman" panose="02020603050405020304" pitchFamily="18" charset="0"/>
                <a:cs typeface="Times New Roman" panose="02020603050405020304" pitchFamily="18" charset="0"/>
              </a:endParaRPr>
            </a:p>
            <a:p>
              <a:pPr marL="266700" lvl="1" indent="-84138" algn="just">
                <a:buFont typeface="+mj-lt"/>
                <a:buAutoNum type="arabicPeriod"/>
              </a:pPr>
              <a:r>
                <a:rPr lang="en-US" sz="1000" b="0" i="0" dirty="0">
                  <a:effectLst/>
                  <a:latin typeface="Times New Roman" panose="02020603050405020304" pitchFamily="18" charset="0"/>
                  <a:cs typeface="Times New Roman" panose="02020603050405020304" pitchFamily="18" charset="0"/>
                </a:rPr>
                <a:t>Utilize wearable sensors and medical devices with embedded 5G connectivity for real-time transmission of patient vital signs data.</a:t>
              </a:r>
            </a:p>
            <a:p>
              <a:pPr marL="266700" lvl="1" indent="-84138" algn="just">
                <a:buFont typeface="+mj-lt"/>
                <a:buAutoNum type="arabicPeriod"/>
              </a:pPr>
              <a:r>
                <a:rPr lang="en-US" sz="1000" b="0" i="0" dirty="0">
                  <a:effectLst/>
                  <a:latin typeface="Times New Roman" panose="02020603050405020304" pitchFamily="18" charset="0"/>
                  <a:cs typeface="Times New Roman" panose="02020603050405020304" pitchFamily="18" charset="0"/>
                </a:rPr>
                <a:t>Integrate advanced analytics and machine learning algorithms to analyze data in real-time, enabling early detection of abnormalities and timely interventions.</a:t>
              </a:r>
            </a:p>
            <a:p>
              <a:pPr marL="177800" lvl="1" indent="-171450" algn="just">
                <a:buFont typeface="Wingdings" pitchFamily="2" charset="77"/>
                <a:buChar char="Ø"/>
              </a:pPr>
              <a:r>
                <a:rPr lang="en-US" sz="1000" b="1" i="0" dirty="0">
                  <a:effectLst/>
                  <a:latin typeface="Times New Roman" panose="02020603050405020304" pitchFamily="18" charset="0"/>
                  <a:cs typeface="Times New Roman" panose="02020603050405020304" pitchFamily="18" charset="0"/>
                </a:rPr>
                <a:t>Deployment of Telemedicine and Teleconsultation Services</a:t>
              </a:r>
              <a:endParaRPr lang="en-US" sz="1000" b="0" i="0" dirty="0">
                <a:effectLst/>
                <a:latin typeface="Times New Roman" panose="02020603050405020304" pitchFamily="18" charset="0"/>
                <a:cs typeface="Times New Roman" panose="02020603050405020304" pitchFamily="18" charset="0"/>
              </a:endParaRPr>
            </a:p>
            <a:p>
              <a:pPr marL="266700" lvl="1" indent="-84138" algn="just">
                <a:buFont typeface="+mj-lt"/>
                <a:buAutoNum type="arabicPeriod"/>
              </a:pPr>
              <a:r>
                <a:rPr lang="en-US" sz="1000" b="0" i="0" dirty="0">
                  <a:effectLst/>
                  <a:latin typeface="Times New Roman" panose="02020603050405020304" pitchFamily="18" charset="0"/>
                  <a:cs typeface="Times New Roman" panose="02020603050405020304" pitchFamily="18" charset="0"/>
                </a:rPr>
                <a:t>Utilize 5G-enabled telemedicine solutions to facilitate remote consultations between patients and healthcare providers.</a:t>
              </a:r>
            </a:p>
            <a:p>
              <a:pPr marL="266700" lvl="1" indent="-84138" algn="just">
                <a:buFont typeface="+mj-lt"/>
                <a:buAutoNum type="arabicPeriod"/>
              </a:pPr>
              <a:r>
                <a:rPr lang="en-US" sz="1000" b="0" i="0" dirty="0">
                  <a:effectLst/>
                  <a:latin typeface="Times New Roman" panose="02020603050405020304" pitchFamily="18" charset="0"/>
                  <a:cs typeface="Times New Roman" panose="02020603050405020304" pitchFamily="18" charset="0"/>
                </a:rPr>
                <a:t>Integrate electronic health record systems with telemedicine platforms for seamless access to patient data during remote consultations, ensuring continuity of care.</a:t>
              </a:r>
            </a:p>
          </p:txBody>
        </p:sp>
        <p:sp>
          <p:nvSpPr>
            <p:cNvPr id="23" name="TextBox 22">
              <a:extLst>
                <a:ext uri="{FF2B5EF4-FFF2-40B4-BE49-F238E27FC236}">
                  <a16:creationId xmlns:a16="http://schemas.microsoft.com/office/drawing/2014/main" id="{5DF88298-71E1-CCFD-B1BF-6751992B9D4D}"/>
                </a:ext>
              </a:extLst>
            </p:cNvPr>
            <p:cNvSpPr txBox="1"/>
            <p:nvPr/>
          </p:nvSpPr>
          <p:spPr>
            <a:xfrm>
              <a:off x="8753395" y="3367327"/>
              <a:ext cx="3421257" cy="1785104"/>
            </a:xfrm>
            <a:prstGeom prst="rect">
              <a:avLst/>
            </a:prstGeom>
            <a:noFill/>
          </p:spPr>
          <p:txBody>
            <a:bodyPr wrap="square">
              <a:spAutoFit/>
            </a:bodyPr>
            <a:lstStyle/>
            <a:p>
              <a:pPr marL="163439" indent="-163439" algn="just">
                <a:lnSpc>
                  <a:spcPts val="1239"/>
                </a:lnSpc>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The 5GSS framework transforms healthcare by minimizing latency, increasing reliability, ensuring data security, and accurately identifying health situations with an accuracy rate of 94.36%.</a:t>
              </a:r>
            </a:p>
            <a:p>
              <a:pPr marL="163439" indent="-163439" algn="just">
                <a:lnSpc>
                  <a:spcPts val="1239"/>
                </a:lnSpc>
                <a:buFont typeface="Arial" panose="020B0604020202020204" pitchFamily="34" charset="0"/>
                <a:buChar char="•"/>
              </a:pPr>
              <a:endParaRPr lang="en-US" sz="1100" b="0" i="0" dirty="0">
                <a:effectLst/>
                <a:latin typeface="Times New Roman" panose="02020603050405020304" pitchFamily="18" charset="0"/>
                <a:cs typeface="Times New Roman" panose="02020603050405020304" pitchFamily="18" charset="0"/>
              </a:endParaRPr>
            </a:p>
            <a:p>
              <a:pPr marL="163439" indent="-163439" algn="just">
                <a:lnSpc>
                  <a:spcPts val="1239"/>
                </a:lnSpc>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This enhances patient care, streamlines operations, and fosters stakeholder trust. Expected to generate $4.5 million in revenue over two years, it offers substantial growth opportunities for healthcare providers through improved services, operational efficiency, and enhanced data accuracy.</a:t>
              </a:r>
              <a:endParaRPr lang="en-IN" sz="1100" dirty="0">
                <a:latin typeface="Times New Roman" panose="02020603050405020304" pitchFamily="18" charset="0"/>
                <a:cs typeface="Times New Roman" panose="02020603050405020304" pitchFamily="18" charset="0"/>
              </a:endParaRPr>
            </a:p>
          </p:txBody>
        </p:sp>
        <p:sp>
          <p:nvSpPr>
            <p:cNvPr id="24" name="AutoShape 8" descr="Approximating area with rectangles - Ximera">
              <a:extLst>
                <a:ext uri="{FF2B5EF4-FFF2-40B4-BE49-F238E27FC236}">
                  <a16:creationId xmlns:a16="http://schemas.microsoft.com/office/drawing/2014/main" id="{DAFEF2E9-AE9A-EDFB-8581-67B95E73CCA0}"/>
                </a:ext>
              </a:extLst>
            </p:cNvPr>
            <p:cNvSpPr>
              <a:spLocks noChangeAspect="1" noChangeArrowheads="1"/>
            </p:cNvSpPr>
            <p:nvPr/>
          </p:nvSpPr>
          <p:spPr bwMode="auto">
            <a:xfrm>
              <a:off x="6248400" y="4648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5118C90F-D0C4-81EA-E81C-0F2AB674DB3D}"/>
              </a:ext>
            </a:extLst>
          </p:cNvPr>
          <p:cNvGrpSpPr/>
          <p:nvPr/>
        </p:nvGrpSpPr>
        <p:grpSpPr>
          <a:xfrm>
            <a:off x="368330" y="4755331"/>
            <a:ext cx="12180666" cy="3521770"/>
            <a:chOff x="516289" y="5295895"/>
            <a:chExt cx="11769022" cy="2617372"/>
          </a:xfrm>
        </p:grpSpPr>
        <p:sp>
          <p:nvSpPr>
            <p:cNvPr id="83" name="Rectangle: Rounded Corners 566">
              <a:extLst>
                <a:ext uri="{FF2B5EF4-FFF2-40B4-BE49-F238E27FC236}">
                  <a16:creationId xmlns:a16="http://schemas.microsoft.com/office/drawing/2014/main" id="{A080DA00-20B7-279B-6957-CD99BFF3C4B0}"/>
                </a:ext>
              </a:extLst>
            </p:cNvPr>
            <p:cNvSpPr/>
            <p:nvPr/>
          </p:nvSpPr>
          <p:spPr bwMode="auto">
            <a:xfrm>
              <a:off x="5996855" y="5295895"/>
              <a:ext cx="6288455" cy="2571116"/>
            </a:xfrm>
            <a:prstGeom prst="roundRect">
              <a:avLst>
                <a:gd name="adj" fmla="val 8090"/>
              </a:avLst>
            </a:prstGeom>
            <a:solidFill>
              <a:schemeClr val="bg1"/>
            </a:solidFill>
            <a:ln w="9525">
              <a:solidFill>
                <a:schemeClr val="accent3"/>
              </a:solidFill>
              <a:miter lim="800000"/>
              <a:headEnd/>
              <a:tailEnd/>
            </a:ln>
            <a:effectLst/>
          </p:spPr>
          <p:txBody>
            <a:bodyPr lIns="102953" tIns="102953" rIns="102953" bIns="102953" rtlCol="0" anchor="ctr">
              <a:noAutofit/>
            </a:bodyPr>
            <a:lstStyle/>
            <a:p>
              <a:pPr defTabSz="1002012"/>
              <a:endParaRPr lang="en-US" sz="1335"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84" name="Freeform: Shape 575">
              <a:extLst>
                <a:ext uri="{FF2B5EF4-FFF2-40B4-BE49-F238E27FC236}">
                  <a16:creationId xmlns:a16="http://schemas.microsoft.com/office/drawing/2014/main" id="{E6A1CA38-8241-A6F0-7D1B-2393F2BA31AF}"/>
                </a:ext>
              </a:extLst>
            </p:cNvPr>
            <p:cNvSpPr/>
            <p:nvPr/>
          </p:nvSpPr>
          <p:spPr bwMode="auto">
            <a:xfrm>
              <a:off x="517806" y="5295895"/>
              <a:ext cx="11767504" cy="484259"/>
            </a:xfrm>
            <a:custGeom>
              <a:avLst/>
              <a:gdLst>
                <a:gd name="connsiteX0" fmla="*/ 5911699 w 12344399"/>
                <a:gd name="connsiteY0" fmla="*/ 0 h 508000"/>
                <a:gd name="connsiteX1" fmla="*/ 12180356 w 12344399"/>
                <a:gd name="connsiteY1" fmla="*/ 0 h 508000"/>
                <a:gd name="connsiteX2" fmla="*/ 12344399 w 12344399"/>
                <a:gd name="connsiteY2" fmla="*/ 164043 h 508000"/>
                <a:gd name="connsiteX3" fmla="*/ 12344399 w 12344399"/>
                <a:gd name="connsiteY3" fmla="*/ 508000 h 508000"/>
                <a:gd name="connsiteX4" fmla="*/ 5747656 w 12344399"/>
                <a:gd name="connsiteY4" fmla="*/ 508000 h 508000"/>
                <a:gd name="connsiteX5" fmla="*/ 5747656 w 12344399"/>
                <a:gd name="connsiteY5" fmla="*/ 164043 h 508000"/>
                <a:gd name="connsiteX6" fmla="*/ 5911699 w 12344399"/>
                <a:gd name="connsiteY6" fmla="*/ 0 h 508000"/>
                <a:gd name="connsiteX7" fmla="*/ 227543 w 12344399"/>
                <a:gd name="connsiteY7" fmla="*/ 0 h 508000"/>
                <a:gd name="connsiteX8" fmla="*/ 5456161 w 12344399"/>
                <a:gd name="connsiteY8" fmla="*/ 0 h 508000"/>
                <a:gd name="connsiteX9" fmla="*/ 5683705 w 12344399"/>
                <a:gd name="connsiteY9" fmla="*/ 227543 h 508000"/>
                <a:gd name="connsiteX10" fmla="*/ 5683705 w 12344399"/>
                <a:gd name="connsiteY10" fmla="*/ 508000 h 508000"/>
                <a:gd name="connsiteX11" fmla="*/ 0 w 12344399"/>
                <a:gd name="connsiteY11" fmla="*/ 508000 h 508000"/>
                <a:gd name="connsiteX12" fmla="*/ 0 w 12344399"/>
                <a:gd name="connsiteY12" fmla="*/ 227543 h 508000"/>
                <a:gd name="connsiteX13" fmla="*/ 227543 w 12344399"/>
                <a:gd name="connsiteY13"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44399" h="508000">
                  <a:moveTo>
                    <a:pt x="5911699" y="0"/>
                  </a:moveTo>
                  <a:lnTo>
                    <a:pt x="12180356" y="0"/>
                  </a:lnTo>
                  <a:cubicBezTo>
                    <a:pt x="12270954" y="0"/>
                    <a:pt x="12344399" y="73445"/>
                    <a:pt x="12344399" y="164043"/>
                  </a:cubicBezTo>
                  <a:lnTo>
                    <a:pt x="12344399" y="508000"/>
                  </a:lnTo>
                  <a:lnTo>
                    <a:pt x="5747656" y="508000"/>
                  </a:lnTo>
                  <a:lnTo>
                    <a:pt x="5747656" y="164043"/>
                  </a:lnTo>
                  <a:cubicBezTo>
                    <a:pt x="5747656" y="73445"/>
                    <a:pt x="5821101" y="0"/>
                    <a:pt x="5911699" y="0"/>
                  </a:cubicBezTo>
                  <a:close/>
                  <a:moveTo>
                    <a:pt x="227543" y="0"/>
                  </a:moveTo>
                  <a:lnTo>
                    <a:pt x="5456161" y="0"/>
                  </a:lnTo>
                  <a:cubicBezTo>
                    <a:pt x="5581831" y="0"/>
                    <a:pt x="5683705" y="101874"/>
                    <a:pt x="5683705" y="227543"/>
                  </a:cubicBezTo>
                  <a:lnTo>
                    <a:pt x="5683705" y="508000"/>
                  </a:lnTo>
                  <a:lnTo>
                    <a:pt x="0" y="508000"/>
                  </a:lnTo>
                  <a:lnTo>
                    <a:pt x="0" y="227543"/>
                  </a:lnTo>
                  <a:cubicBezTo>
                    <a:pt x="0" y="101874"/>
                    <a:pt x="101874" y="0"/>
                    <a:pt x="227543" y="0"/>
                  </a:cubicBezTo>
                  <a:close/>
                </a:path>
              </a:pathLst>
            </a:custGeom>
            <a:blipFill>
              <a:blip r:embed="rId2"/>
              <a:srcRect/>
              <a:stretch>
                <a:fillRect t="-1011429" b="-508571"/>
              </a:stretch>
            </a:blipFill>
            <a:ln w="9525">
              <a:noFill/>
              <a:miter lim="800000"/>
              <a:headEnd/>
              <a:tailEnd/>
            </a:ln>
            <a:effectLst/>
          </p:spPr>
          <p:txBody>
            <a:bodyPr lIns="102953" tIns="102953" rIns="102953" bIns="102953" rtlCol="0" anchor="ctr">
              <a:noAutofit/>
            </a:bodyPr>
            <a:lstStyle/>
            <a:p>
              <a:pPr defTabSz="1002012"/>
              <a:endParaRPr lang="en-US" sz="1525" b="1"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85" name="Rectangle: Top Corners Rounded 569">
              <a:extLst>
                <a:ext uri="{FF2B5EF4-FFF2-40B4-BE49-F238E27FC236}">
                  <a16:creationId xmlns:a16="http://schemas.microsoft.com/office/drawing/2014/main" id="{F645BB86-EB07-B3D1-3BE8-FAD9085238D4}"/>
                </a:ext>
              </a:extLst>
            </p:cNvPr>
            <p:cNvSpPr/>
            <p:nvPr/>
          </p:nvSpPr>
          <p:spPr bwMode="auto">
            <a:xfrm>
              <a:off x="5996856" y="5295895"/>
              <a:ext cx="6288455" cy="484259"/>
            </a:xfrm>
            <a:prstGeom prst="round2SameRect">
              <a:avLst>
                <a:gd name="adj1" fmla="val 32292"/>
                <a:gd name="adj2" fmla="val 0"/>
              </a:avLst>
            </a:prstGeom>
            <a:solidFill>
              <a:srgbClr val="7030A0">
                <a:alpha val="90000"/>
              </a:srgbClr>
            </a:solidFill>
            <a:ln w="9525">
              <a:noFill/>
              <a:miter lim="800000"/>
              <a:headEnd/>
              <a:tailEnd/>
            </a:ln>
            <a:effectLst/>
          </p:spPr>
          <p:txBody>
            <a:bodyPr lIns="102953" tIns="102953" rIns="102953" bIns="102953" rtlCol="0" anchor="ctr">
              <a:noAutofit/>
            </a:bodyPr>
            <a:lstStyle/>
            <a:p>
              <a:pPr defTabSz="1002012"/>
              <a:endParaRPr lang="en-US" sz="1525" b="1"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86" name="TextBox 85">
              <a:extLst>
                <a:ext uri="{FF2B5EF4-FFF2-40B4-BE49-F238E27FC236}">
                  <a16:creationId xmlns:a16="http://schemas.microsoft.com/office/drawing/2014/main" id="{E63DD212-1697-05E8-83A4-05B5ACBEF438}"/>
                </a:ext>
              </a:extLst>
            </p:cNvPr>
            <p:cNvSpPr txBox="1"/>
            <p:nvPr/>
          </p:nvSpPr>
          <p:spPr>
            <a:xfrm>
              <a:off x="8659106" y="5353361"/>
              <a:ext cx="1000275" cy="369332"/>
            </a:xfrm>
            <a:prstGeom prst="rect">
              <a:avLst/>
            </a:prstGeom>
            <a:noFill/>
          </p:spPr>
          <p:txBody>
            <a:bodyPr wrap="none" lIns="0" rIns="0" rtlCol="0" anchor="ctr">
              <a:spAutoFit/>
            </a:bodyPr>
            <a:lstStyle/>
            <a:p>
              <a:pPr algn="ctr" fontAlgn="base">
                <a:spcBef>
                  <a:spcPts val="572"/>
                </a:spcBef>
                <a:spcAft>
                  <a:spcPts val="286"/>
                </a:spcAft>
                <a:buClr>
                  <a:srgbClr val="47254B"/>
                </a:buClr>
              </a:pPr>
              <a:r>
                <a:rPr lang="en-US" b="1" kern="0" dirty="0">
                  <a:solidFill>
                    <a:srgbClr val="FFFFFF"/>
                  </a:solidFill>
                  <a:latin typeface="Times New Roman" panose="02020603050405020304" pitchFamily="18" charset="0"/>
                  <a:cs typeface="Times New Roman" panose="02020603050405020304" pitchFamily="18" charset="0"/>
                </a:rPr>
                <a:t>Snapshots</a:t>
              </a:r>
            </a:p>
          </p:txBody>
        </p:sp>
        <p:grpSp>
          <p:nvGrpSpPr>
            <p:cNvPr id="87" name="Group 86">
              <a:extLst>
                <a:ext uri="{FF2B5EF4-FFF2-40B4-BE49-F238E27FC236}">
                  <a16:creationId xmlns:a16="http://schemas.microsoft.com/office/drawing/2014/main" id="{80E21C14-9B95-9910-E726-B4A884EEAF56}"/>
                </a:ext>
              </a:extLst>
            </p:cNvPr>
            <p:cNvGrpSpPr/>
            <p:nvPr/>
          </p:nvGrpSpPr>
          <p:grpSpPr>
            <a:xfrm>
              <a:off x="516289" y="5299360"/>
              <a:ext cx="5405757" cy="2613907"/>
              <a:chOff x="516289" y="5299360"/>
              <a:chExt cx="5405757" cy="2613907"/>
            </a:xfrm>
          </p:grpSpPr>
          <p:sp>
            <p:nvSpPr>
              <p:cNvPr id="88" name="Rectangle: Rounded Corners 489">
                <a:extLst>
                  <a:ext uri="{FF2B5EF4-FFF2-40B4-BE49-F238E27FC236}">
                    <a16:creationId xmlns:a16="http://schemas.microsoft.com/office/drawing/2014/main" id="{B52EA7C8-E003-BEFC-3C6F-7F7563A3F626}"/>
                  </a:ext>
                </a:extLst>
              </p:cNvPr>
              <p:cNvSpPr/>
              <p:nvPr/>
            </p:nvSpPr>
            <p:spPr bwMode="auto">
              <a:xfrm>
                <a:off x="516289" y="5663250"/>
                <a:ext cx="5404248" cy="2250017"/>
              </a:xfrm>
              <a:prstGeom prst="roundRect">
                <a:avLst>
                  <a:gd name="adj" fmla="val 9133"/>
                </a:avLst>
              </a:prstGeom>
              <a:noFill/>
              <a:ln w="9525">
                <a:solidFill>
                  <a:schemeClr val="accent5"/>
                </a:solidFill>
                <a:miter lim="800000"/>
                <a:headEnd/>
                <a:tailEnd/>
              </a:ln>
              <a:effectLst/>
            </p:spPr>
            <p:txBody>
              <a:bodyPr lIns="102953" tIns="102953" rIns="102953" bIns="102953" rtlCol="0" anchor="ctr">
                <a:noAutofit/>
              </a:bodyPr>
              <a:lstStyle/>
              <a:p>
                <a:pPr defTabSz="1002012"/>
                <a:endParaRPr lang="en-US" sz="1335"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89" name="Rectangle: Top Corners Rounded 491">
                <a:extLst>
                  <a:ext uri="{FF2B5EF4-FFF2-40B4-BE49-F238E27FC236}">
                    <a16:creationId xmlns:a16="http://schemas.microsoft.com/office/drawing/2014/main" id="{F5037080-9C87-C4A7-86A5-734B3042FD73}"/>
                  </a:ext>
                </a:extLst>
              </p:cNvPr>
              <p:cNvSpPr/>
              <p:nvPr/>
            </p:nvSpPr>
            <p:spPr bwMode="auto">
              <a:xfrm>
                <a:off x="522988" y="5299360"/>
                <a:ext cx="5399058" cy="484259"/>
              </a:xfrm>
              <a:prstGeom prst="round2SameRect">
                <a:avLst>
                  <a:gd name="adj1" fmla="val 44792"/>
                  <a:gd name="adj2" fmla="val 0"/>
                </a:avLst>
              </a:prstGeom>
              <a:solidFill>
                <a:schemeClr val="accent5">
                  <a:alpha val="88000"/>
                </a:schemeClr>
              </a:solidFill>
              <a:ln w="9525">
                <a:noFill/>
                <a:miter lim="800000"/>
                <a:headEnd/>
                <a:tailEnd/>
              </a:ln>
              <a:effectLst/>
            </p:spPr>
            <p:txBody>
              <a:bodyPr lIns="102953" tIns="102953" rIns="102953" bIns="102953" rtlCol="0" anchor="ctr">
                <a:noAutofit/>
              </a:bodyPr>
              <a:lstStyle/>
              <a:p>
                <a:pPr defTabSz="1002012"/>
                <a:endParaRPr lang="en-US" sz="1525" b="1"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90" name="TextBox 89">
                <a:extLst>
                  <a:ext uri="{FF2B5EF4-FFF2-40B4-BE49-F238E27FC236}">
                    <a16:creationId xmlns:a16="http://schemas.microsoft.com/office/drawing/2014/main" id="{0A3151B6-15C5-B33D-FAAF-EF39EA0D0E94}"/>
                  </a:ext>
                </a:extLst>
              </p:cNvPr>
              <p:cNvSpPr txBox="1"/>
              <p:nvPr/>
            </p:nvSpPr>
            <p:spPr>
              <a:xfrm>
                <a:off x="2252436" y="5353361"/>
                <a:ext cx="1840247" cy="369332"/>
              </a:xfrm>
              <a:prstGeom prst="rect">
                <a:avLst/>
              </a:prstGeom>
              <a:noFill/>
            </p:spPr>
            <p:txBody>
              <a:bodyPr wrap="none" lIns="0" rIns="0" rtlCol="0" anchor="ctr">
                <a:spAutoFit/>
              </a:bodyPr>
              <a:lstStyle/>
              <a:p>
                <a:pPr algn="ctr" fontAlgn="base">
                  <a:spcBef>
                    <a:spcPts val="572"/>
                  </a:spcBef>
                  <a:spcAft>
                    <a:spcPts val="286"/>
                  </a:spcAft>
                  <a:buClr>
                    <a:srgbClr val="47254B"/>
                  </a:buClr>
                </a:pPr>
                <a:r>
                  <a:rPr lang="en-US" b="1" kern="0" dirty="0">
                    <a:solidFill>
                      <a:srgbClr val="FFFFFF"/>
                    </a:solidFill>
                    <a:latin typeface="Times New Roman" panose="02020603050405020304" pitchFamily="18" charset="0"/>
                    <a:cs typeface="Times New Roman" panose="02020603050405020304" pitchFamily="18" charset="0"/>
                  </a:rPr>
                  <a:t>Technical Solution</a:t>
                </a:r>
              </a:p>
            </p:txBody>
          </p:sp>
          <p:sp>
            <p:nvSpPr>
              <p:cNvPr id="91" name="Rectangle: Rounded Corners 500">
                <a:extLst>
                  <a:ext uri="{FF2B5EF4-FFF2-40B4-BE49-F238E27FC236}">
                    <a16:creationId xmlns:a16="http://schemas.microsoft.com/office/drawing/2014/main" id="{BFB3FFB2-54DD-5DAD-521A-4F4C390DD495}"/>
                  </a:ext>
                </a:extLst>
              </p:cNvPr>
              <p:cNvSpPr/>
              <p:nvPr/>
            </p:nvSpPr>
            <p:spPr bwMode="auto">
              <a:xfrm>
                <a:off x="567960" y="6355588"/>
                <a:ext cx="5319880" cy="1456080"/>
              </a:xfrm>
              <a:prstGeom prst="roundRect">
                <a:avLst>
                  <a:gd name="adj" fmla="val 50000"/>
                </a:avLst>
              </a:prstGeom>
              <a:blipFill>
                <a:blip r:embed="rId2"/>
                <a:srcRect/>
                <a:stretch>
                  <a:fillRect t="-21786" b="-121786"/>
                </a:stretch>
              </a:blipFill>
              <a:ln w="9525">
                <a:noFill/>
                <a:miter lim="800000"/>
                <a:headEnd/>
                <a:tailEnd/>
              </a:ln>
              <a:effectLst/>
            </p:spPr>
            <p:txBody>
              <a:bodyPr lIns="102953" tIns="102953" rIns="102953" bIns="102953" rtlCol="0" anchor="ctr">
                <a:noAutofit/>
              </a:bodyPr>
              <a:lstStyle/>
              <a:p>
                <a:pPr defTabSz="1002012"/>
                <a:endParaRPr lang="en-US" sz="1335"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D03B9186-4772-20AC-BB06-10CFC7521D16}"/>
                  </a:ext>
                </a:extLst>
              </p:cNvPr>
              <p:cNvSpPr/>
              <p:nvPr/>
            </p:nvSpPr>
            <p:spPr>
              <a:xfrm>
                <a:off x="2831567" y="5888756"/>
                <a:ext cx="1199948" cy="338554"/>
              </a:xfrm>
              <a:prstGeom prst="rect">
                <a:avLst/>
              </a:prstGeom>
            </p:spPr>
            <p:txBody>
              <a:bodyPr wrap="square" lIns="0" tIns="0" rIns="0" bIns="0">
                <a:spAutoFit/>
              </a:bodyPr>
              <a:lstStyle/>
              <a:p>
                <a:pPr defTabSz="1002012">
                  <a:spcBef>
                    <a:spcPts val="572"/>
                  </a:spcBef>
                  <a:buClr>
                    <a:srgbClr val="EE5326"/>
                  </a:buClr>
                  <a:buSzPct val="100000"/>
                </a:pPr>
                <a:r>
                  <a:rPr lang="en-US" sz="1100" b="1" dirty="0">
                    <a:solidFill>
                      <a:srgbClr val="315EA5"/>
                    </a:solidFill>
                    <a:latin typeface="Times New Roman" panose="02020603050405020304" pitchFamily="18" charset="0"/>
                    <a:ea typeface="Segoe UI Historic" panose="020B0502040204020203" pitchFamily="34" charset="0"/>
                    <a:cs typeface="Times New Roman" panose="02020603050405020304" pitchFamily="18" charset="0"/>
                  </a:rPr>
                  <a:t>Remote Monitoring System</a:t>
                </a:r>
              </a:p>
            </p:txBody>
          </p:sp>
          <p:sp>
            <p:nvSpPr>
              <p:cNvPr id="93" name="Rectangle 92">
                <a:extLst>
                  <a:ext uri="{FF2B5EF4-FFF2-40B4-BE49-F238E27FC236}">
                    <a16:creationId xmlns:a16="http://schemas.microsoft.com/office/drawing/2014/main" id="{14A05283-EC60-6197-C65A-AE5B8A02A0DC}"/>
                  </a:ext>
                </a:extLst>
              </p:cNvPr>
              <p:cNvSpPr/>
              <p:nvPr/>
            </p:nvSpPr>
            <p:spPr>
              <a:xfrm>
                <a:off x="4670985" y="5958438"/>
                <a:ext cx="1167218" cy="169277"/>
              </a:xfrm>
              <a:prstGeom prst="rect">
                <a:avLst/>
              </a:prstGeom>
            </p:spPr>
            <p:txBody>
              <a:bodyPr wrap="square" lIns="0" tIns="0" rIns="0" bIns="0">
                <a:spAutoFit/>
              </a:bodyPr>
              <a:lstStyle/>
              <a:p>
                <a:pPr defTabSz="1002012">
                  <a:spcBef>
                    <a:spcPts val="572"/>
                  </a:spcBef>
                  <a:buClr>
                    <a:srgbClr val="EE5326"/>
                  </a:buClr>
                  <a:buSzPct val="100000"/>
                </a:pPr>
                <a:r>
                  <a:rPr lang="en-US" sz="1100" b="1" dirty="0">
                    <a:solidFill>
                      <a:srgbClr val="315EA5"/>
                    </a:solidFill>
                    <a:latin typeface="Times New Roman" panose="02020603050405020304" pitchFamily="18" charset="0"/>
                    <a:ea typeface="Segoe UI Historic" panose="020B0502040204020203" pitchFamily="34" charset="0"/>
                    <a:cs typeface="Times New Roman" panose="02020603050405020304" pitchFamily="18" charset="0"/>
                  </a:rPr>
                  <a:t>Therapeutic Plan</a:t>
                </a:r>
              </a:p>
            </p:txBody>
          </p:sp>
          <p:sp>
            <p:nvSpPr>
              <p:cNvPr id="94" name="Oval 93">
                <a:extLst>
                  <a:ext uri="{FF2B5EF4-FFF2-40B4-BE49-F238E27FC236}">
                    <a16:creationId xmlns:a16="http://schemas.microsoft.com/office/drawing/2014/main" id="{B9CC6801-4682-377F-4E67-FB4B0D367D5E}"/>
                  </a:ext>
                </a:extLst>
              </p:cNvPr>
              <p:cNvSpPr/>
              <p:nvPr/>
            </p:nvSpPr>
            <p:spPr bwMode="auto">
              <a:xfrm>
                <a:off x="4148477" y="5823982"/>
                <a:ext cx="468103" cy="468103"/>
              </a:xfrm>
              <a:prstGeom prst="ellipse">
                <a:avLst/>
              </a:prstGeom>
              <a:solidFill>
                <a:schemeClr val="bg1">
                  <a:lumMod val="85000"/>
                  <a:alpha val="52000"/>
                </a:schemeClr>
              </a:solidFill>
              <a:ln w="3175">
                <a:noFill/>
                <a:miter lim="800000"/>
                <a:headEnd/>
                <a:tailEnd/>
              </a:ln>
              <a:effectLst/>
            </p:spPr>
            <p:txBody>
              <a:bodyPr lIns="102953" tIns="102953" rIns="102953" bIns="102953" rtlCol="0" anchor="ctr">
                <a:noAutofit/>
              </a:bodyPr>
              <a:lstStyle/>
              <a:p>
                <a:pPr algn="ctr" defTabSz="1002012"/>
                <a:endParaRPr lang="en-US" sz="1143"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95" name="Rectangle: Rounded Corners 522">
                <a:extLst>
                  <a:ext uri="{FF2B5EF4-FFF2-40B4-BE49-F238E27FC236}">
                    <a16:creationId xmlns:a16="http://schemas.microsoft.com/office/drawing/2014/main" id="{2BF5F189-722C-04ED-E0D8-6CF029A7F817}"/>
                  </a:ext>
                </a:extLst>
              </p:cNvPr>
              <p:cNvSpPr/>
              <p:nvPr/>
            </p:nvSpPr>
            <p:spPr bwMode="auto">
              <a:xfrm>
                <a:off x="567960" y="6355588"/>
                <a:ext cx="5319880" cy="1456080"/>
              </a:xfrm>
              <a:prstGeom prst="roundRect">
                <a:avLst>
                  <a:gd name="adj" fmla="val 50000"/>
                </a:avLst>
              </a:prstGeom>
              <a:solidFill>
                <a:schemeClr val="accent5">
                  <a:alpha val="78000"/>
                </a:schemeClr>
              </a:solidFill>
              <a:ln w="9525">
                <a:noFill/>
                <a:miter lim="800000"/>
                <a:headEnd/>
                <a:tailEnd/>
              </a:ln>
              <a:effectLst/>
            </p:spPr>
            <p:txBody>
              <a:bodyPr lIns="102953" tIns="102953" rIns="102953" bIns="102953" rtlCol="0" anchor="ctr">
                <a:noAutofit/>
              </a:bodyPr>
              <a:lstStyle/>
              <a:p>
                <a:pPr defTabSz="1002012"/>
                <a:endParaRPr lang="en-US" sz="1335"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96" name="Freeform: Shape 319">
                <a:extLst>
                  <a:ext uri="{FF2B5EF4-FFF2-40B4-BE49-F238E27FC236}">
                    <a16:creationId xmlns:a16="http://schemas.microsoft.com/office/drawing/2014/main" id="{45B97E0C-65B3-13F1-A61D-F644A88A7E8E}"/>
                  </a:ext>
                </a:extLst>
              </p:cNvPr>
              <p:cNvSpPr/>
              <p:nvPr/>
            </p:nvSpPr>
            <p:spPr bwMode="auto">
              <a:xfrm>
                <a:off x="641788" y="6391908"/>
                <a:ext cx="1769330" cy="1383439"/>
              </a:xfrm>
              <a:custGeom>
                <a:avLst/>
                <a:gdLst>
                  <a:gd name="connsiteX0" fmla="*/ 1594960 w 1911667"/>
                  <a:gd name="connsiteY0" fmla="*/ 866775 h 1494734"/>
                  <a:gd name="connsiteX1" fmla="*/ 1637823 w 1911667"/>
                  <a:gd name="connsiteY1" fmla="*/ 909638 h 1494734"/>
                  <a:gd name="connsiteX2" fmla="*/ 1594960 w 1911667"/>
                  <a:gd name="connsiteY2" fmla="*/ 952501 h 1494734"/>
                  <a:gd name="connsiteX3" fmla="*/ 1552097 w 1911667"/>
                  <a:gd name="connsiteY3" fmla="*/ 909638 h 1494734"/>
                  <a:gd name="connsiteX4" fmla="*/ 1594960 w 1911667"/>
                  <a:gd name="connsiteY4" fmla="*/ 866775 h 1494734"/>
                  <a:gd name="connsiteX5" fmla="*/ 747367 w 1911667"/>
                  <a:gd name="connsiteY5" fmla="*/ 0 h 1494734"/>
                  <a:gd name="connsiteX6" fmla="*/ 1479550 w 1911667"/>
                  <a:gd name="connsiteY6" fmla="*/ 596746 h 1494734"/>
                  <a:gd name="connsiteX7" fmla="*/ 1482766 w 1911667"/>
                  <a:gd name="connsiteY7" fmla="*/ 628650 h 1494734"/>
                  <a:gd name="connsiteX8" fmla="*/ 1530667 w 1911667"/>
                  <a:gd name="connsiteY8" fmla="*/ 628650 h 1494734"/>
                  <a:gd name="connsiteX9" fmla="*/ 1573530 w 1911667"/>
                  <a:gd name="connsiteY9" fmla="*/ 671513 h 1494734"/>
                  <a:gd name="connsiteX10" fmla="*/ 1573529 w 1911667"/>
                  <a:gd name="connsiteY10" fmla="*/ 671513 h 1494734"/>
                  <a:gd name="connsiteX11" fmla="*/ 1530666 w 1911667"/>
                  <a:gd name="connsiteY11" fmla="*/ 714376 h 1494734"/>
                  <a:gd name="connsiteX12" fmla="*/ 1491408 w 1911667"/>
                  <a:gd name="connsiteY12" fmla="*/ 714376 h 1494734"/>
                  <a:gd name="connsiteX13" fmla="*/ 1494734 w 1911667"/>
                  <a:gd name="connsiteY13" fmla="*/ 747367 h 1494734"/>
                  <a:gd name="connsiteX14" fmla="*/ 1494717 w 1911667"/>
                  <a:gd name="connsiteY14" fmla="*/ 747713 h 1494734"/>
                  <a:gd name="connsiteX15" fmla="*/ 1868804 w 1911667"/>
                  <a:gd name="connsiteY15" fmla="*/ 747713 h 1494734"/>
                  <a:gd name="connsiteX16" fmla="*/ 1899113 w 1911667"/>
                  <a:gd name="connsiteY16" fmla="*/ 760267 h 1494734"/>
                  <a:gd name="connsiteX17" fmla="*/ 1911667 w 1911667"/>
                  <a:gd name="connsiteY17" fmla="*/ 790575 h 1494734"/>
                  <a:gd name="connsiteX18" fmla="*/ 1899113 w 1911667"/>
                  <a:gd name="connsiteY18" fmla="*/ 820884 h 1494734"/>
                  <a:gd name="connsiteX19" fmla="*/ 1868804 w 1911667"/>
                  <a:gd name="connsiteY19" fmla="*/ 833438 h 1494734"/>
                  <a:gd name="connsiteX20" fmla="*/ 1489401 w 1911667"/>
                  <a:gd name="connsiteY20" fmla="*/ 833439 h 1494734"/>
                  <a:gd name="connsiteX21" fmla="*/ 1484314 w 1911667"/>
                  <a:gd name="connsiteY21" fmla="*/ 866775 h 1494734"/>
                  <a:gd name="connsiteX22" fmla="*/ 1487010 w 1911667"/>
                  <a:gd name="connsiteY22" fmla="*/ 866775 h 1494734"/>
                  <a:gd name="connsiteX23" fmla="*/ 1529873 w 1911667"/>
                  <a:gd name="connsiteY23" fmla="*/ 909638 h 1494734"/>
                  <a:gd name="connsiteX24" fmla="*/ 1529872 w 1911667"/>
                  <a:gd name="connsiteY24" fmla="*/ 909638 h 1494734"/>
                  <a:gd name="connsiteX25" fmla="*/ 1487009 w 1911667"/>
                  <a:gd name="connsiteY25" fmla="*/ 952501 h 1494734"/>
                  <a:gd name="connsiteX26" fmla="*/ 1462628 w 1911667"/>
                  <a:gd name="connsiteY26" fmla="*/ 952501 h 1494734"/>
                  <a:gd name="connsiteX27" fmla="*/ 1436002 w 1911667"/>
                  <a:gd name="connsiteY27" fmla="*/ 1038276 h 1494734"/>
                  <a:gd name="connsiteX28" fmla="*/ 747367 w 1911667"/>
                  <a:gd name="connsiteY28" fmla="*/ 1494734 h 1494734"/>
                  <a:gd name="connsiteX29" fmla="*/ 0 w 1911667"/>
                  <a:gd name="connsiteY29" fmla="*/ 747367 h 1494734"/>
                  <a:gd name="connsiteX30" fmla="*/ 747367 w 1911667"/>
                  <a:gd name="connsiteY30" fmla="*/ 0 h 149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11667" h="1494734">
                    <a:moveTo>
                      <a:pt x="1594960" y="866775"/>
                    </a:moveTo>
                    <a:cubicBezTo>
                      <a:pt x="1618633" y="866775"/>
                      <a:pt x="1637823" y="885965"/>
                      <a:pt x="1637823" y="909638"/>
                    </a:cubicBezTo>
                    <a:cubicBezTo>
                      <a:pt x="1637823" y="933311"/>
                      <a:pt x="1618633" y="952501"/>
                      <a:pt x="1594960" y="952501"/>
                    </a:cubicBezTo>
                    <a:cubicBezTo>
                      <a:pt x="1571287" y="952501"/>
                      <a:pt x="1552097" y="933311"/>
                      <a:pt x="1552097" y="909638"/>
                    </a:cubicBezTo>
                    <a:cubicBezTo>
                      <a:pt x="1552097" y="885965"/>
                      <a:pt x="1571287" y="866775"/>
                      <a:pt x="1594960" y="866775"/>
                    </a:cubicBezTo>
                    <a:close/>
                    <a:moveTo>
                      <a:pt x="747367" y="0"/>
                    </a:moveTo>
                    <a:cubicBezTo>
                      <a:pt x="1108531" y="0"/>
                      <a:pt x="1409861" y="256184"/>
                      <a:pt x="1479550" y="596746"/>
                    </a:cubicBezTo>
                    <a:lnTo>
                      <a:pt x="1482766" y="628650"/>
                    </a:lnTo>
                    <a:lnTo>
                      <a:pt x="1530667" y="628650"/>
                    </a:lnTo>
                    <a:cubicBezTo>
                      <a:pt x="1554340" y="628650"/>
                      <a:pt x="1573530" y="647840"/>
                      <a:pt x="1573530" y="671513"/>
                    </a:cubicBezTo>
                    <a:lnTo>
                      <a:pt x="1573529" y="671513"/>
                    </a:lnTo>
                    <a:cubicBezTo>
                      <a:pt x="1573529" y="695186"/>
                      <a:pt x="1554339" y="714376"/>
                      <a:pt x="1530666" y="714376"/>
                    </a:cubicBezTo>
                    <a:lnTo>
                      <a:pt x="1491408" y="714376"/>
                    </a:lnTo>
                    <a:lnTo>
                      <a:pt x="1494734" y="747367"/>
                    </a:lnTo>
                    <a:lnTo>
                      <a:pt x="1494717" y="747713"/>
                    </a:lnTo>
                    <a:lnTo>
                      <a:pt x="1868804" y="747713"/>
                    </a:lnTo>
                    <a:cubicBezTo>
                      <a:pt x="1880640" y="747713"/>
                      <a:pt x="1891356" y="752510"/>
                      <a:pt x="1899113" y="760267"/>
                    </a:cubicBezTo>
                    <a:lnTo>
                      <a:pt x="1911667" y="790575"/>
                    </a:lnTo>
                    <a:lnTo>
                      <a:pt x="1899113" y="820884"/>
                    </a:lnTo>
                    <a:cubicBezTo>
                      <a:pt x="1891356" y="828640"/>
                      <a:pt x="1880640" y="833438"/>
                      <a:pt x="1868804" y="833438"/>
                    </a:cubicBezTo>
                    <a:lnTo>
                      <a:pt x="1489401" y="833439"/>
                    </a:lnTo>
                    <a:lnTo>
                      <a:pt x="1484314" y="866775"/>
                    </a:lnTo>
                    <a:lnTo>
                      <a:pt x="1487010" y="866775"/>
                    </a:lnTo>
                    <a:cubicBezTo>
                      <a:pt x="1510683" y="866775"/>
                      <a:pt x="1529873" y="885965"/>
                      <a:pt x="1529873" y="909638"/>
                    </a:cubicBezTo>
                    <a:lnTo>
                      <a:pt x="1529872" y="909638"/>
                    </a:lnTo>
                    <a:cubicBezTo>
                      <a:pt x="1529872" y="933311"/>
                      <a:pt x="1510682" y="952501"/>
                      <a:pt x="1487009" y="952501"/>
                    </a:cubicBezTo>
                    <a:lnTo>
                      <a:pt x="1462628" y="952501"/>
                    </a:lnTo>
                    <a:lnTo>
                      <a:pt x="1436002" y="1038276"/>
                    </a:lnTo>
                    <a:cubicBezTo>
                      <a:pt x="1322546" y="1306517"/>
                      <a:pt x="1056936" y="1494734"/>
                      <a:pt x="747367" y="1494734"/>
                    </a:cubicBezTo>
                    <a:cubicBezTo>
                      <a:pt x="334608" y="1494734"/>
                      <a:pt x="0" y="1160126"/>
                      <a:pt x="0" y="747367"/>
                    </a:cubicBezTo>
                    <a:cubicBezTo>
                      <a:pt x="0" y="334608"/>
                      <a:pt x="334608" y="0"/>
                      <a:pt x="747367" y="0"/>
                    </a:cubicBezTo>
                    <a:close/>
                  </a:path>
                </a:pathLst>
              </a:custGeom>
              <a:solidFill>
                <a:schemeClr val="bg1"/>
              </a:solidFill>
              <a:ln w="9525">
                <a:noFill/>
                <a:miter lim="800000"/>
                <a:headEnd/>
                <a:tailEnd/>
              </a:ln>
              <a:effectLst/>
            </p:spPr>
            <p:txBody>
              <a:bodyPr lIns="102953" tIns="102953" rIns="102953" bIns="102953" rtlCol="0" anchor="ctr">
                <a:noAutofit/>
              </a:bodyPr>
              <a:lstStyle/>
              <a:p>
                <a:pPr defTabSz="1002012"/>
                <a:endParaRPr lang="en-US" sz="1335"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97" name="Freeform: Shape 320">
                <a:extLst>
                  <a:ext uri="{FF2B5EF4-FFF2-40B4-BE49-F238E27FC236}">
                    <a16:creationId xmlns:a16="http://schemas.microsoft.com/office/drawing/2014/main" id="{D63855F6-CF29-AD2E-B1EC-02552686C3AB}"/>
                  </a:ext>
                </a:extLst>
              </p:cNvPr>
              <p:cNvSpPr/>
              <p:nvPr/>
            </p:nvSpPr>
            <p:spPr bwMode="auto">
              <a:xfrm>
                <a:off x="2129012" y="6391908"/>
                <a:ext cx="2184533" cy="1383439"/>
              </a:xfrm>
              <a:custGeom>
                <a:avLst/>
                <a:gdLst>
                  <a:gd name="connsiteX0" fmla="*/ 2360273 w 2360273"/>
                  <a:gd name="connsiteY0" fmla="*/ 671512 h 1494734"/>
                  <a:gd name="connsiteX1" fmla="*/ 2360273 w 2360273"/>
                  <a:gd name="connsiteY1" fmla="*/ 671513 h 1494734"/>
                  <a:gd name="connsiteX2" fmla="*/ 2360273 w 2360273"/>
                  <a:gd name="connsiteY2" fmla="*/ 671512 h 1494734"/>
                  <a:gd name="connsiteX3" fmla="*/ 1187293 w 2360273"/>
                  <a:gd name="connsiteY3" fmla="*/ 0 h 1494734"/>
                  <a:gd name="connsiteX4" fmla="*/ 1919476 w 2360273"/>
                  <a:gd name="connsiteY4" fmla="*/ 596746 h 1494734"/>
                  <a:gd name="connsiteX5" fmla="*/ 1922692 w 2360273"/>
                  <a:gd name="connsiteY5" fmla="*/ 628650 h 1494734"/>
                  <a:gd name="connsiteX6" fmla="*/ 2317410 w 2360273"/>
                  <a:gd name="connsiteY6" fmla="*/ 628650 h 1494734"/>
                  <a:gd name="connsiteX7" fmla="*/ 2347719 w 2360273"/>
                  <a:gd name="connsiteY7" fmla="*/ 641204 h 1494734"/>
                  <a:gd name="connsiteX8" fmla="*/ 2360273 w 2360273"/>
                  <a:gd name="connsiteY8" fmla="*/ 671512 h 1494734"/>
                  <a:gd name="connsiteX9" fmla="*/ 2347719 w 2360273"/>
                  <a:gd name="connsiteY9" fmla="*/ 701821 h 1494734"/>
                  <a:gd name="connsiteX10" fmla="*/ 2317410 w 2360273"/>
                  <a:gd name="connsiteY10" fmla="*/ 714375 h 1494734"/>
                  <a:gd name="connsiteX11" fmla="*/ 1931334 w 2360273"/>
                  <a:gd name="connsiteY11" fmla="*/ 714376 h 1494734"/>
                  <a:gd name="connsiteX12" fmla="*/ 1934660 w 2360273"/>
                  <a:gd name="connsiteY12" fmla="*/ 747367 h 1494734"/>
                  <a:gd name="connsiteX13" fmla="*/ 1934625 w 2360273"/>
                  <a:gd name="connsiteY13" fmla="*/ 747713 h 1494734"/>
                  <a:gd name="connsiteX14" fmla="*/ 1979273 w 2360273"/>
                  <a:gd name="connsiteY14" fmla="*/ 747713 h 1494734"/>
                  <a:gd name="connsiteX15" fmla="*/ 2022136 w 2360273"/>
                  <a:gd name="connsiteY15" fmla="*/ 790576 h 1494734"/>
                  <a:gd name="connsiteX16" fmla="*/ 2022135 w 2360273"/>
                  <a:gd name="connsiteY16" fmla="*/ 790576 h 1494734"/>
                  <a:gd name="connsiteX17" fmla="*/ 1979272 w 2360273"/>
                  <a:gd name="connsiteY17" fmla="*/ 833439 h 1494734"/>
                  <a:gd name="connsiteX18" fmla="*/ 1925983 w 2360273"/>
                  <a:gd name="connsiteY18" fmla="*/ 833439 h 1494734"/>
                  <a:gd name="connsiteX19" fmla="*/ 1922623 w 2360273"/>
                  <a:gd name="connsiteY19" fmla="*/ 866775 h 1494734"/>
                  <a:gd name="connsiteX20" fmla="*/ 2253116 w 2360273"/>
                  <a:gd name="connsiteY20" fmla="*/ 866775 h 1494734"/>
                  <a:gd name="connsiteX21" fmla="*/ 2295979 w 2360273"/>
                  <a:gd name="connsiteY21" fmla="*/ 909638 h 1494734"/>
                  <a:gd name="connsiteX22" fmla="*/ 2295978 w 2360273"/>
                  <a:gd name="connsiteY22" fmla="*/ 909638 h 1494734"/>
                  <a:gd name="connsiteX23" fmla="*/ 2253115 w 2360273"/>
                  <a:gd name="connsiteY23" fmla="*/ 952501 h 1494734"/>
                  <a:gd name="connsiteX24" fmla="*/ 1902554 w 2360273"/>
                  <a:gd name="connsiteY24" fmla="*/ 952500 h 1494734"/>
                  <a:gd name="connsiteX25" fmla="*/ 1875928 w 2360273"/>
                  <a:gd name="connsiteY25" fmla="*/ 1038276 h 1494734"/>
                  <a:gd name="connsiteX26" fmla="*/ 1187293 w 2360273"/>
                  <a:gd name="connsiteY26" fmla="*/ 1494734 h 1494734"/>
                  <a:gd name="connsiteX27" fmla="*/ 491766 w 2360273"/>
                  <a:gd name="connsiteY27" fmla="*/ 1021408 h 1494734"/>
                  <a:gd name="connsiteX28" fmla="*/ 471300 w 2360273"/>
                  <a:gd name="connsiteY28" fmla="*/ 952500 h 1494734"/>
                  <a:gd name="connsiteX29" fmla="*/ 107158 w 2360273"/>
                  <a:gd name="connsiteY29" fmla="*/ 952501 h 1494734"/>
                  <a:gd name="connsiteX30" fmla="*/ 64295 w 2360273"/>
                  <a:gd name="connsiteY30" fmla="*/ 909638 h 1494734"/>
                  <a:gd name="connsiteX31" fmla="*/ 64294 w 2360273"/>
                  <a:gd name="connsiteY31" fmla="*/ 909638 h 1494734"/>
                  <a:gd name="connsiteX32" fmla="*/ 107157 w 2360273"/>
                  <a:gd name="connsiteY32" fmla="*/ 866775 h 1494734"/>
                  <a:gd name="connsiteX33" fmla="*/ 451964 w 2360273"/>
                  <a:gd name="connsiteY33" fmla="*/ 866775 h 1494734"/>
                  <a:gd name="connsiteX34" fmla="*/ 448603 w 2360273"/>
                  <a:gd name="connsiteY34" fmla="*/ 833438 h 1494734"/>
                  <a:gd name="connsiteX35" fmla="*/ 381001 w 2360273"/>
                  <a:gd name="connsiteY35" fmla="*/ 833439 h 1494734"/>
                  <a:gd name="connsiteX36" fmla="*/ 338138 w 2360273"/>
                  <a:gd name="connsiteY36" fmla="*/ 790576 h 1494734"/>
                  <a:gd name="connsiteX37" fmla="*/ 338137 w 2360273"/>
                  <a:gd name="connsiteY37" fmla="*/ 790576 h 1494734"/>
                  <a:gd name="connsiteX38" fmla="*/ 381000 w 2360273"/>
                  <a:gd name="connsiteY38" fmla="*/ 747713 h 1494734"/>
                  <a:gd name="connsiteX39" fmla="*/ 439961 w 2360273"/>
                  <a:gd name="connsiteY39" fmla="*/ 747713 h 1494734"/>
                  <a:gd name="connsiteX40" fmla="*/ 439926 w 2360273"/>
                  <a:gd name="connsiteY40" fmla="*/ 747367 h 1494734"/>
                  <a:gd name="connsiteX41" fmla="*/ 443252 w 2360273"/>
                  <a:gd name="connsiteY41" fmla="*/ 714376 h 1494734"/>
                  <a:gd name="connsiteX42" fmla="*/ 42863 w 2360273"/>
                  <a:gd name="connsiteY42" fmla="*/ 714375 h 1494734"/>
                  <a:gd name="connsiteX43" fmla="*/ 12554 w 2360273"/>
                  <a:gd name="connsiteY43" fmla="*/ 701821 h 1494734"/>
                  <a:gd name="connsiteX44" fmla="*/ 0 w 2360273"/>
                  <a:gd name="connsiteY44" fmla="*/ 671512 h 1494734"/>
                  <a:gd name="connsiteX45" fmla="*/ 12554 w 2360273"/>
                  <a:gd name="connsiteY45" fmla="*/ 641204 h 1494734"/>
                  <a:gd name="connsiteX46" fmla="*/ 42863 w 2360273"/>
                  <a:gd name="connsiteY46" fmla="*/ 628650 h 1494734"/>
                  <a:gd name="connsiteX47" fmla="*/ 451894 w 2360273"/>
                  <a:gd name="connsiteY47" fmla="*/ 628650 h 1494734"/>
                  <a:gd name="connsiteX48" fmla="*/ 455110 w 2360273"/>
                  <a:gd name="connsiteY48" fmla="*/ 596746 h 1494734"/>
                  <a:gd name="connsiteX49" fmla="*/ 1187293 w 2360273"/>
                  <a:gd name="connsiteY49" fmla="*/ 0 h 149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60273" h="1494734">
                    <a:moveTo>
                      <a:pt x="2360273" y="671512"/>
                    </a:moveTo>
                    <a:lnTo>
                      <a:pt x="2360273" y="671513"/>
                    </a:lnTo>
                    <a:lnTo>
                      <a:pt x="2360273" y="671512"/>
                    </a:lnTo>
                    <a:close/>
                    <a:moveTo>
                      <a:pt x="1187293" y="0"/>
                    </a:moveTo>
                    <a:cubicBezTo>
                      <a:pt x="1548457" y="0"/>
                      <a:pt x="1849787" y="256184"/>
                      <a:pt x="1919476" y="596746"/>
                    </a:cubicBezTo>
                    <a:lnTo>
                      <a:pt x="1922692" y="628650"/>
                    </a:lnTo>
                    <a:lnTo>
                      <a:pt x="2317410" y="628650"/>
                    </a:lnTo>
                    <a:cubicBezTo>
                      <a:pt x="2329247" y="628650"/>
                      <a:pt x="2339962" y="633447"/>
                      <a:pt x="2347719" y="641204"/>
                    </a:cubicBezTo>
                    <a:lnTo>
                      <a:pt x="2360273" y="671512"/>
                    </a:lnTo>
                    <a:lnTo>
                      <a:pt x="2347719" y="701821"/>
                    </a:lnTo>
                    <a:cubicBezTo>
                      <a:pt x="2339962" y="709577"/>
                      <a:pt x="2329247" y="714375"/>
                      <a:pt x="2317410" y="714375"/>
                    </a:cubicBezTo>
                    <a:lnTo>
                      <a:pt x="1931334" y="714376"/>
                    </a:lnTo>
                    <a:lnTo>
                      <a:pt x="1934660" y="747367"/>
                    </a:lnTo>
                    <a:lnTo>
                      <a:pt x="1934625" y="747713"/>
                    </a:lnTo>
                    <a:lnTo>
                      <a:pt x="1979273" y="747713"/>
                    </a:lnTo>
                    <a:cubicBezTo>
                      <a:pt x="2002946" y="747713"/>
                      <a:pt x="2022136" y="766903"/>
                      <a:pt x="2022136" y="790576"/>
                    </a:cubicBezTo>
                    <a:lnTo>
                      <a:pt x="2022135" y="790576"/>
                    </a:lnTo>
                    <a:cubicBezTo>
                      <a:pt x="2022135" y="814249"/>
                      <a:pt x="2002945" y="833439"/>
                      <a:pt x="1979272" y="833439"/>
                    </a:cubicBezTo>
                    <a:lnTo>
                      <a:pt x="1925983" y="833439"/>
                    </a:lnTo>
                    <a:lnTo>
                      <a:pt x="1922623" y="866775"/>
                    </a:lnTo>
                    <a:lnTo>
                      <a:pt x="2253116" y="866775"/>
                    </a:lnTo>
                    <a:cubicBezTo>
                      <a:pt x="2276789" y="866775"/>
                      <a:pt x="2295979" y="885965"/>
                      <a:pt x="2295979" y="909638"/>
                    </a:cubicBezTo>
                    <a:lnTo>
                      <a:pt x="2295978" y="909638"/>
                    </a:lnTo>
                    <a:cubicBezTo>
                      <a:pt x="2295978" y="933311"/>
                      <a:pt x="2276788" y="952501"/>
                      <a:pt x="2253115" y="952501"/>
                    </a:cubicBezTo>
                    <a:lnTo>
                      <a:pt x="1902554" y="952500"/>
                    </a:lnTo>
                    <a:lnTo>
                      <a:pt x="1875928" y="1038276"/>
                    </a:lnTo>
                    <a:cubicBezTo>
                      <a:pt x="1762472" y="1306517"/>
                      <a:pt x="1496862" y="1494734"/>
                      <a:pt x="1187293" y="1494734"/>
                    </a:cubicBezTo>
                    <a:cubicBezTo>
                      <a:pt x="871275" y="1494734"/>
                      <a:pt x="601066" y="1298593"/>
                      <a:pt x="491766" y="1021408"/>
                    </a:cubicBezTo>
                    <a:lnTo>
                      <a:pt x="471300" y="952500"/>
                    </a:lnTo>
                    <a:lnTo>
                      <a:pt x="107158" y="952501"/>
                    </a:lnTo>
                    <a:cubicBezTo>
                      <a:pt x="83485" y="952501"/>
                      <a:pt x="64295" y="933311"/>
                      <a:pt x="64295" y="909638"/>
                    </a:cubicBezTo>
                    <a:lnTo>
                      <a:pt x="64294" y="909638"/>
                    </a:lnTo>
                    <a:cubicBezTo>
                      <a:pt x="64294" y="885965"/>
                      <a:pt x="83484" y="866775"/>
                      <a:pt x="107157" y="866775"/>
                    </a:cubicBezTo>
                    <a:lnTo>
                      <a:pt x="451964" y="866775"/>
                    </a:lnTo>
                    <a:lnTo>
                      <a:pt x="448603" y="833438"/>
                    </a:lnTo>
                    <a:lnTo>
                      <a:pt x="381001" y="833439"/>
                    </a:lnTo>
                    <a:cubicBezTo>
                      <a:pt x="357328" y="833439"/>
                      <a:pt x="338138" y="814249"/>
                      <a:pt x="338138" y="790576"/>
                    </a:cubicBezTo>
                    <a:lnTo>
                      <a:pt x="338137" y="790576"/>
                    </a:lnTo>
                    <a:cubicBezTo>
                      <a:pt x="338137" y="766903"/>
                      <a:pt x="357327" y="747713"/>
                      <a:pt x="381000" y="747713"/>
                    </a:cubicBezTo>
                    <a:lnTo>
                      <a:pt x="439961" y="747713"/>
                    </a:lnTo>
                    <a:lnTo>
                      <a:pt x="439926" y="747367"/>
                    </a:lnTo>
                    <a:lnTo>
                      <a:pt x="443252" y="714376"/>
                    </a:lnTo>
                    <a:lnTo>
                      <a:pt x="42863" y="714375"/>
                    </a:lnTo>
                    <a:cubicBezTo>
                      <a:pt x="31027" y="714375"/>
                      <a:pt x="20311" y="709577"/>
                      <a:pt x="12554" y="701821"/>
                    </a:cubicBezTo>
                    <a:lnTo>
                      <a:pt x="0" y="671512"/>
                    </a:lnTo>
                    <a:lnTo>
                      <a:pt x="12554" y="641204"/>
                    </a:lnTo>
                    <a:cubicBezTo>
                      <a:pt x="20311" y="633447"/>
                      <a:pt x="31027" y="628650"/>
                      <a:pt x="42863" y="628650"/>
                    </a:cubicBezTo>
                    <a:lnTo>
                      <a:pt x="451894" y="628650"/>
                    </a:lnTo>
                    <a:lnTo>
                      <a:pt x="455110" y="596746"/>
                    </a:lnTo>
                    <a:cubicBezTo>
                      <a:pt x="524799" y="256184"/>
                      <a:pt x="826129" y="0"/>
                      <a:pt x="1187293" y="0"/>
                    </a:cubicBezTo>
                    <a:close/>
                  </a:path>
                </a:pathLst>
              </a:custGeom>
              <a:solidFill>
                <a:schemeClr val="bg1"/>
              </a:solidFill>
              <a:ln w="9525">
                <a:noFill/>
                <a:miter lim="800000"/>
                <a:headEnd/>
                <a:tailEnd/>
              </a:ln>
              <a:effectLst/>
            </p:spPr>
            <p:txBody>
              <a:bodyPr lIns="102953" tIns="102953" rIns="102953" bIns="102953" rtlCol="0" anchor="ctr">
                <a:noAutofit/>
              </a:bodyPr>
              <a:lstStyle/>
              <a:p>
                <a:pPr defTabSz="1002012"/>
                <a:endParaRPr lang="en-US" sz="1335"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98" name="Freeform: Shape 321">
                <a:extLst>
                  <a:ext uri="{FF2B5EF4-FFF2-40B4-BE49-F238E27FC236}">
                    <a16:creationId xmlns:a16="http://schemas.microsoft.com/office/drawing/2014/main" id="{AEC0B262-A601-C38F-33C9-EF558EAF1FC8}"/>
                  </a:ext>
                </a:extLst>
              </p:cNvPr>
              <p:cNvSpPr/>
              <p:nvPr/>
            </p:nvSpPr>
            <p:spPr bwMode="auto">
              <a:xfrm flipH="1">
                <a:off x="4022479" y="6391908"/>
                <a:ext cx="1791534" cy="1383439"/>
              </a:xfrm>
              <a:custGeom>
                <a:avLst/>
                <a:gdLst>
                  <a:gd name="connsiteX0" fmla="*/ 1609273 w 1925980"/>
                  <a:gd name="connsiteY0" fmla="*/ 866775 h 1494734"/>
                  <a:gd name="connsiteX1" fmla="*/ 1566410 w 1925980"/>
                  <a:gd name="connsiteY1" fmla="*/ 909638 h 1494734"/>
                  <a:gd name="connsiteX2" fmla="*/ 1609273 w 1925980"/>
                  <a:gd name="connsiteY2" fmla="*/ 952501 h 1494734"/>
                  <a:gd name="connsiteX3" fmla="*/ 1652136 w 1925980"/>
                  <a:gd name="connsiteY3" fmla="*/ 909638 h 1494734"/>
                  <a:gd name="connsiteX4" fmla="*/ 1609273 w 1925980"/>
                  <a:gd name="connsiteY4" fmla="*/ 866775 h 1494734"/>
                  <a:gd name="connsiteX5" fmla="*/ 747367 w 1925980"/>
                  <a:gd name="connsiteY5" fmla="*/ 0 h 1494734"/>
                  <a:gd name="connsiteX6" fmla="*/ 0 w 1925980"/>
                  <a:gd name="connsiteY6" fmla="*/ 747367 h 1494734"/>
                  <a:gd name="connsiteX7" fmla="*/ 747367 w 1925980"/>
                  <a:gd name="connsiteY7" fmla="*/ 1494734 h 1494734"/>
                  <a:gd name="connsiteX8" fmla="*/ 1436002 w 1925980"/>
                  <a:gd name="connsiteY8" fmla="*/ 1038276 h 1494734"/>
                  <a:gd name="connsiteX9" fmla="*/ 1462628 w 1925980"/>
                  <a:gd name="connsiteY9" fmla="*/ 952501 h 1494734"/>
                  <a:gd name="connsiteX10" fmla="*/ 1501322 w 1925980"/>
                  <a:gd name="connsiteY10" fmla="*/ 952501 h 1494734"/>
                  <a:gd name="connsiteX11" fmla="*/ 1544185 w 1925980"/>
                  <a:gd name="connsiteY11" fmla="*/ 909638 h 1494734"/>
                  <a:gd name="connsiteX12" fmla="*/ 1544186 w 1925980"/>
                  <a:gd name="connsiteY12" fmla="*/ 909638 h 1494734"/>
                  <a:gd name="connsiteX13" fmla="*/ 1501323 w 1925980"/>
                  <a:gd name="connsiteY13" fmla="*/ 866775 h 1494734"/>
                  <a:gd name="connsiteX14" fmla="*/ 1484314 w 1925980"/>
                  <a:gd name="connsiteY14" fmla="*/ 866775 h 1494734"/>
                  <a:gd name="connsiteX15" fmla="*/ 1489401 w 1925980"/>
                  <a:gd name="connsiteY15" fmla="*/ 833439 h 1494734"/>
                  <a:gd name="connsiteX16" fmla="*/ 1883117 w 1925980"/>
                  <a:gd name="connsiteY16" fmla="*/ 833438 h 1494734"/>
                  <a:gd name="connsiteX17" fmla="*/ 1913426 w 1925980"/>
                  <a:gd name="connsiteY17" fmla="*/ 820884 h 1494734"/>
                  <a:gd name="connsiteX18" fmla="*/ 1925980 w 1925980"/>
                  <a:gd name="connsiteY18" fmla="*/ 790575 h 1494734"/>
                  <a:gd name="connsiteX19" fmla="*/ 1913426 w 1925980"/>
                  <a:gd name="connsiteY19" fmla="*/ 760267 h 1494734"/>
                  <a:gd name="connsiteX20" fmla="*/ 1883117 w 1925980"/>
                  <a:gd name="connsiteY20" fmla="*/ 747713 h 1494734"/>
                  <a:gd name="connsiteX21" fmla="*/ 1494716 w 1925980"/>
                  <a:gd name="connsiteY21" fmla="*/ 747713 h 1494734"/>
                  <a:gd name="connsiteX22" fmla="*/ 1494734 w 1925980"/>
                  <a:gd name="connsiteY22" fmla="*/ 747367 h 1494734"/>
                  <a:gd name="connsiteX23" fmla="*/ 1491408 w 1925980"/>
                  <a:gd name="connsiteY23" fmla="*/ 714376 h 1494734"/>
                  <a:gd name="connsiteX24" fmla="*/ 1544979 w 1925980"/>
                  <a:gd name="connsiteY24" fmla="*/ 714376 h 1494734"/>
                  <a:gd name="connsiteX25" fmla="*/ 1587842 w 1925980"/>
                  <a:gd name="connsiteY25" fmla="*/ 671513 h 1494734"/>
                  <a:gd name="connsiteX26" fmla="*/ 1587843 w 1925980"/>
                  <a:gd name="connsiteY26" fmla="*/ 671513 h 1494734"/>
                  <a:gd name="connsiteX27" fmla="*/ 1544980 w 1925980"/>
                  <a:gd name="connsiteY27" fmla="*/ 628650 h 1494734"/>
                  <a:gd name="connsiteX28" fmla="*/ 1482766 w 1925980"/>
                  <a:gd name="connsiteY28" fmla="*/ 628650 h 1494734"/>
                  <a:gd name="connsiteX29" fmla="*/ 1479550 w 1925980"/>
                  <a:gd name="connsiteY29" fmla="*/ 596746 h 1494734"/>
                  <a:gd name="connsiteX30" fmla="*/ 747367 w 1925980"/>
                  <a:gd name="connsiteY30" fmla="*/ 0 h 149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25980" h="1494734">
                    <a:moveTo>
                      <a:pt x="1609273" y="866775"/>
                    </a:moveTo>
                    <a:cubicBezTo>
                      <a:pt x="1585600" y="866775"/>
                      <a:pt x="1566410" y="885965"/>
                      <a:pt x="1566410" y="909638"/>
                    </a:cubicBezTo>
                    <a:cubicBezTo>
                      <a:pt x="1566410" y="933311"/>
                      <a:pt x="1585600" y="952501"/>
                      <a:pt x="1609273" y="952501"/>
                    </a:cubicBezTo>
                    <a:cubicBezTo>
                      <a:pt x="1632946" y="952501"/>
                      <a:pt x="1652136" y="933311"/>
                      <a:pt x="1652136" y="909638"/>
                    </a:cubicBezTo>
                    <a:cubicBezTo>
                      <a:pt x="1652136" y="885965"/>
                      <a:pt x="1632946" y="866775"/>
                      <a:pt x="1609273" y="866775"/>
                    </a:cubicBezTo>
                    <a:close/>
                    <a:moveTo>
                      <a:pt x="747367" y="0"/>
                    </a:moveTo>
                    <a:cubicBezTo>
                      <a:pt x="334608" y="0"/>
                      <a:pt x="0" y="334608"/>
                      <a:pt x="0" y="747367"/>
                    </a:cubicBezTo>
                    <a:cubicBezTo>
                      <a:pt x="0" y="1160126"/>
                      <a:pt x="334608" y="1494734"/>
                      <a:pt x="747367" y="1494734"/>
                    </a:cubicBezTo>
                    <a:cubicBezTo>
                      <a:pt x="1056936" y="1494734"/>
                      <a:pt x="1322546" y="1306517"/>
                      <a:pt x="1436002" y="1038276"/>
                    </a:cubicBezTo>
                    <a:lnTo>
                      <a:pt x="1462628" y="952501"/>
                    </a:lnTo>
                    <a:lnTo>
                      <a:pt x="1501322" y="952501"/>
                    </a:lnTo>
                    <a:cubicBezTo>
                      <a:pt x="1524995" y="952501"/>
                      <a:pt x="1544185" y="933311"/>
                      <a:pt x="1544185" y="909638"/>
                    </a:cubicBezTo>
                    <a:lnTo>
                      <a:pt x="1544186" y="909638"/>
                    </a:lnTo>
                    <a:cubicBezTo>
                      <a:pt x="1544186" y="885965"/>
                      <a:pt x="1524996" y="866775"/>
                      <a:pt x="1501323" y="866775"/>
                    </a:cubicBezTo>
                    <a:lnTo>
                      <a:pt x="1484314" y="866775"/>
                    </a:lnTo>
                    <a:lnTo>
                      <a:pt x="1489401" y="833439"/>
                    </a:lnTo>
                    <a:lnTo>
                      <a:pt x="1883117" y="833438"/>
                    </a:lnTo>
                    <a:cubicBezTo>
                      <a:pt x="1894953" y="833438"/>
                      <a:pt x="1905669" y="828640"/>
                      <a:pt x="1913426" y="820884"/>
                    </a:cubicBezTo>
                    <a:lnTo>
                      <a:pt x="1925980" y="790575"/>
                    </a:lnTo>
                    <a:lnTo>
                      <a:pt x="1913426" y="760267"/>
                    </a:lnTo>
                    <a:cubicBezTo>
                      <a:pt x="1905669" y="752510"/>
                      <a:pt x="1894953" y="747713"/>
                      <a:pt x="1883117" y="747713"/>
                    </a:cubicBezTo>
                    <a:lnTo>
                      <a:pt x="1494716" y="747713"/>
                    </a:lnTo>
                    <a:lnTo>
                      <a:pt x="1494734" y="747367"/>
                    </a:lnTo>
                    <a:lnTo>
                      <a:pt x="1491408" y="714376"/>
                    </a:lnTo>
                    <a:lnTo>
                      <a:pt x="1544979" y="714376"/>
                    </a:lnTo>
                    <a:cubicBezTo>
                      <a:pt x="1568652" y="714376"/>
                      <a:pt x="1587842" y="695186"/>
                      <a:pt x="1587842" y="671513"/>
                    </a:cubicBezTo>
                    <a:lnTo>
                      <a:pt x="1587843" y="671513"/>
                    </a:lnTo>
                    <a:cubicBezTo>
                      <a:pt x="1587843" y="647840"/>
                      <a:pt x="1568653" y="628650"/>
                      <a:pt x="1544980" y="628650"/>
                    </a:cubicBezTo>
                    <a:lnTo>
                      <a:pt x="1482766" y="628650"/>
                    </a:lnTo>
                    <a:lnTo>
                      <a:pt x="1479550" y="596746"/>
                    </a:lnTo>
                    <a:cubicBezTo>
                      <a:pt x="1409861" y="256184"/>
                      <a:pt x="1108531" y="0"/>
                      <a:pt x="747367" y="0"/>
                    </a:cubicBezTo>
                    <a:close/>
                  </a:path>
                </a:pathLst>
              </a:custGeom>
              <a:solidFill>
                <a:schemeClr val="bg1"/>
              </a:solidFill>
              <a:ln w="9525">
                <a:noFill/>
                <a:miter lim="800000"/>
                <a:headEnd/>
                <a:tailEnd/>
              </a:ln>
              <a:effectLst/>
            </p:spPr>
            <p:txBody>
              <a:bodyPr lIns="102953" tIns="102953" rIns="102953" bIns="102953" rtlCol="0" anchor="ctr">
                <a:noAutofit/>
              </a:bodyPr>
              <a:lstStyle/>
              <a:p>
                <a:pPr defTabSz="1002012"/>
                <a:endParaRPr lang="en-US" sz="1335"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99" name="Oval 98">
                <a:extLst>
                  <a:ext uri="{FF2B5EF4-FFF2-40B4-BE49-F238E27FC236}">
                    <a16:creationId xmlns:a16="http://schemas.microsoft.com/office/drawing/2014/main" id="{73ECBCB7-771E-1BE0-EF02-97950F3E723E}"/>
                  </a:ext>
                </a:extLst>
              </p:cNvPr>
              <p:cNvSpPr/>
              <p:nvPr/>
            </p:nvSpPr>
            <p:spPr bwMode="auto">
              <a:xfrm>
                <a:off x="695833" y="6457706"/>
                <a:ext cx="1251843" cy="1251843"/>
              </a:xfrm>
              <a:prstGeom prst="ellipse">
                <a:avLst/>
              </a:prstGeom>
              <a:solidFill>
                <a:schemeClr val="bg1"/>
              </a:solidFill>
              <a:ln w="12700">
                <a:solidFill>
                  <a:schemeClr val="accent5"/>
                </a:solidFill>
                <a:miter lim="800000"/>
                <a:headEnd/>
                <a:tailEnd/>
              </a:ln>
              <a:effectLst/>
            </p:spPr>
            <p:txBody>
              <a:bodyPr lIns="102953" tIns="102953" rIns="102953" bIns="102953" rtlCol="0" anchor="ctr">
                <a:noAutofit/>
              </a:bodyPr>
              <a:lstStyle/>
              <a:p>
                <a:pPr defTabSz="1002012"/>
                <a:endParaRPr lang="en-US" sz="1335" dirty="0">
                  <a:solidFill>
                    <a:srgbClr val="FFFFFF"/>
                  </a:solidFill>
                  <a:latin typeface="Segoe UI" panose="020B0502040204020203" pitchFamily="34" charset="0"/>
                  <a:ea typeface="Verdana" pitchFamily="34" charset="0"/>
                  <a:cs typeface="Segoe UI" panose="020B0502040204020203" pitchFamily="34" charset="0"/>
                </a:endParaRPr>
              </a:p>
            </p:txBody>
          </p:sp>
          <p:sp>
            <p:nvSpPr>
              <p:cNvPr id="100" name="Oval 99">
                <a:extLst>
                  <a:ext uri="{FF2B5EF4-FFF2-40B4-BE49-F238E27FC236}">
                    <a16:creationId xmlns:a16="http://schemas.microsoft.com/office/drawing/2014/main" id="{B0DEBC7A-C5D2-1768-FACA-C067F07A791A}"/>
                  </a:ext>
                </a:extLst>
              </p:cNvPr>
              <p:cNvSpPr/>
              <p:nvPr/>
            </p:nvSpPr>
            <p:spPr bwMode="auto">
              <a:xfrm>
                <a:off x="2555814" y="6433233"/>
                <a:ext cx="1331475" cy="1303796"/>
              </a:xfrm>
              <a:prstGeom prst="ellipse">
                <a:avLst/>
              </a:prstGeom>
              <a:solidFill>
                <a:schemeClr val="bg1"/>
              </a:solidFill>
              <a:ln w="12700">
                <a:solidFill>
                  <a:schemeClr val="accent5"/>
                </a:solidFill>
                <a:miter lim="800000"/>
                <a:headEnd/>
                <a:tailEnd/>
              </a:ln>
              <a:effectLst/>
            </p:spPr>
            <p:txBody>
              <a:bodyPr lIns="102953" tIns="102953" rIns="102953" bIns="102953" rtlCol="0" anchor="ctr">
                <a:noAutofit/>
              </a:bodyPr>
              <a:lstStyle/>
              <a:p>
                <a:pPr defTabSz="1002012"/>
                <a:endParaRPr lang="en-US" sz="1335" dirty="0">
                  <a:solidFill>
                    <a:srgbClr val="FFFFFF"/>
                  </a:solidFill>
                  <a:latin typeface="Segoe UI" panose="020B0502040204020203" pitchFamily="34" charset="0"/>
                  <a:ea typeface="Verdana" pitchFamily="34" charset="0"/>
                  <a:cs typeface="Segoe UI" panose="020B0502040204020203" pitchFamily="34" charset="0"/>
                </a:endParaRPr>
              </a:p>
            </p:txBody>
          </p:sp>
          <p:grpSp>
            <p:nvGrpSpPr>
              <p:cNvPr id="101" name="Group 100">
                <a:extLst>
                  <a:ext uri="{FF2B5EF4-FFF2-40B4-BE49-F238E27FC236}">
                    <a16:creationId xmlns:a16="http://schemas.microsoft.com/office/drawing/2014/main" id="{E8AC31D2-8C54-1FC6-1C99-B79BDD4C6B85}"/>
                  </a:ext>
                </a:extLst>
              </p:cNvPr>
              <p:cNvGrpSpPr/>
              <p:nvPr/>
            </p:nvGrpSpPr>
            <p:grpSpPr>
              <a:xfrm>
                <a:off x="542259" y="5825710"/>
                <a:ext cx="470701" cy="470701"/>
                <a:chOff x="6715124" y="3907178"/>
                <a:chExt cx="3166721" cy="3166721"/>
              </a:xfrm>
            </p:grpSpPr>
            <p:sp>
              <p:nvSpPr>
                <p:cNvPr id="109" name="Oval 108">
                  <a:extLst>
                    <a:ext uri="{FF2B5EF4-FFF2-40B4-BE49-F238E27FC236}">
                      <a16:creationId xmlns:a16="http://schemas.microsoft.com/office/drawing/2014/main" id="{8CE745C4-F019-68D0-07F7-732413526465}"/>
                    </a:ext>
                  </a:extLst>
                </p:cNvPr>
                <p:cNvSpPr/>
                <p:nvPr/>
              </p:nvSpPr>
              <p:spPr bwMode="auto">
                <a:xfrm>
                  <a:off x="6715124" y="3907178"/>
                  <a:ext cx="3166721" cy="3166721"/>
                </a:xfrm>
                <a:prstGeom prst="ellipse">
                  <a:avLst/>
                </a:prstGeom>
                <a:solidFill>
                  <a:schemeClr val="bg1">
                    <a:lumMod val="85000"/>
                    <a:alpha val="52000"/>
                  </a:schemeClr>
                </a:solidFill>
                <a:ln w="3175">
                  <a:noFill/>
                  <a:miter lim="800000"/>
                  <a:headEnd/>
                  <a:tailEnd/>
                </a:ln>
                <a:effectLst/>
              </p:spPr>
              <p:txBody>
                <a:bodyPr lIns="102953" tIns="102953" rIns="102953" bIns="102953" rtlCol="0" anchor="ctr">
                  <a:noAutofit/>
                </a:bodyPr>
                <a:lstStyle/>
                <a:p>
                  <a:pPr algn="ctr" defTabSz="1002012"/>
                  <a:endParaRPr lang="en-US" sz="1143" dirty="0">
                    <a:solidFill>
                      <a:srgbClr val="FFFFFF"/>
                    </a:solidFill>
                    <a:latin typeface="Segoe UI" panose="020B0502040204020203" pitchFamily="34" charset="0"/>
                    <a:ea typeface="Verdana" pitchFamily="34" charset="0"/>
                    <a:cs typeface="Segoe UI" panose="020B0502040204020203" pitchFamily="34" charset="0"/>
                  </a:endParaRPr>
                </a:p>
              </p:txBody>
            </p:sp>
            <p:grpSp>
              <p:nvGrpSpPr>
                <p:cNvPr id="110" name="Group 109">
                  <a:extLst>
                    <a:ext uri="{FF2B5EF4-FFF2-40B4-BE49-F238E27FC236}">
                      <a16:creationId xmlns:a16="http://schemas.microsoft.com/office/drawing/2014/main" id="{5BE5E098-AF28-3D5F-92DE-64BDE4C4AAB4}"/>
                    </a:ext>
                  </a:extLst>
                </p:cNvPr>
                <p:cNvGrpSpPr/>
                <p:nvPr/>
              </p:nvGrpSpPr>
              <p:grpSpPr>
                <a:xfrm>
                  <a:off x="7236339" y="4391841"/>
                  <a:ext cx="2124297" cy="2197394"/>
                  <a:chOff x="7236339" y="4391841"/>
                  <a:chExt cx="2124297" cy="2197394"/>
                </a:xfrm>
              </p:grpSpPr>
              <p:sp>
                <p:nvSpPr>
                  <p:cNvPr id="111" name="Freeform: Shape 528">
                    <a:extLst>
                      <a:ext uri="{FF2B5EF4-FFF2-40B4-BE49-F238E27FC236}">
                        <a16:creationId xmlns:a16="http://schemas.microsoft.com/office/drawing/2014/main" id="{AA7251EE-CCB3-E1E6-49A5-E0096C58CD42}"/>
                      </a:ext>
                    </a:extLst>
                  </p:cNvPr>
                  <p:cNvSpPr/>
                  <p:nvPr/>
                </p:nvSpPr>
                <p:spPr>
                  <a:xfrm>
                    <a:off x="8990594" y="5122786"/>
                    <a:ext cx="150755" cy="370041"/>
                  </a:xfrm>
                  <a:custGeom>
                    <a:avLst/>
                    <a:gdLst>
                      <a:gd name="connsiteX0" fmla="*/ 311944 w 314325"/>
                      <a:gd name="connsiteY0" fmla="*/ 769144 h 771525"/>
                      <a:gd name="connsiteX1" fmla="*/ 7144 w 314325"/>
                      <a:gd name="connsiteY1" fmla="*/ 769144 h 771525"/>
                      <a:gd name="connsiteX2" fmla="*/ 7144 w 314325"/>
                      <a:gd name="connsiteY2" fmla="*/ 616744 h 771525"/>
                      <a:gd name="connsiteX3" fmla="*/ 159544 w 314325"/>
                      <a:gd name="connsiteY3" fmla="*/ 616744 h 771525"/>
                      <a:gd name="connsiteX4" fmla="*/ 159544 w 314325"/>
                      <a:gd name="connsiteY4" fmla="*/ 7144 h 771525"/>
                      <a:gd name="connsiteX5" fmla="*/ 311944 w 314325"/>
                      <a:gd name="connsiteY5" fmla="*/ 7144 h 771525"/>
                      <a:gd name="connsiteX6" fmla="*/ 311944 w 314325"/>
                      <a:gd name="connsiteY6" fmla="*/ 76914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325" h="771525">
                        <a:moveTo>
                          <a:pt x="311944" y="769144"/>
                        </a:moveTo>
                        <a:lnTo>
                          <a:pt x="7144" y="769144"/>
                        </a:lnTo>
                        <a:lnTo>
                          <a:pt x="7144" y="616744"/>
                        </a:lnTo>
                        <a:lnTo>
                          <a:pt x="159544" y="616744"/>
                        </a:lnTo>
                        <a:lnTo>
                          <a:pt x="159544" y="7144"/>
                        </a:lnTo>
                        <a:lnTo>
                          <a:pt x="311944" y="7144"/>
                        </a:lnTo>
                        <a:lnTo>
                          <a:pt x="311944" y="769144"/>
                        </a:lnTo>
                        <a:close/>
                      </a:path>
                    </a:pathLst>
                  </a:custGeom>
                  <a:solidFill>
                    <a:schemeClr val="accent5"/>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12" name="Freeform: Shape 529">
                    <a:extLst>
                      <a:ext uri="{FF2B5EF4-FFF2-40B4-BE49-F238E27FC236}">
                        <a16:creationId xmlns:a16="http://schemas.microsoft.com/office/drawing/2014/main" id="{F3D93A31-3B66-4E90-4967-5482A909FC16}"/>
                      </a:ext>
                    </a:extLst>
                  </p:cNvPr>
                  <p:cNvSpPr/>
                  <p:nvPr/>
                </p:nvSpPr>
                <p:spPr>
                  <a:xfrm>
                    <a:off x="7455619" y="5122786"/>
                    <a:ext cx="1027889" cy="370041"/>
                  </a:xfrm>
                  <a:custGeom>
                    <a:avLst/>
                    <a:gdLst>
                      <a:gd name="connsiteX0" fmla="*/ 2140744 w 2143125"/>
                      <a:gd name="connsiteY0" fmla="*/ 769144 h 771525"/>
                      <a:gd name="connsiteX1" fmla="*/ 7144 w 2143125"/>
                      <a:gd name="connsiteY1" fmla="*/ 769144 h 771525"/>
                      <a:gd name="connsiteX2" fmla="*/ 7144 w 2143125"/>
                      <a:gd name="connsiteY2" fmla="*/ 7144 h 771525"/>
                      <a:gd name="connsiteX3" fmla="*/ 159544 w 2143125"/>
                      <a:gd name="connsiteY3" fmla="*/ 7144 h 771525"/>
                      <a:gd name="connsiteX4" fmla="*/ 159544 w 2143125"/>
                      <a:gd name="connsiteY4" fmla="*/ 616744 h 771525"/>
                      <a:gd name="connsiteX5" fmla="*/ 2140744 w 2143125"/>
                      <a:gd name="connsiteY5" fmla="*/ 616744 h 771525"/>
                      <a:gd name="connsiteX6" fmla="*/ 2140744 w 2143125"/>
                      <a:gd name="connsiteY6" fmla="*/ 76914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3125" h="771525">
                        <a:moveTo>
                          <a:pt x="2140744" y="769144"/>
                        </a:moveTo>
                        <a:lnTo>
                          <a:pt x="7144" y="769144"/>
                        </a:lnTo>
                        <a:lnTo>
                          <a:pt x="7144" y="7144"/>
                        </a:lnTo>
                        <a:lnTo>
                          <a:pt x="159544" y="7144"/>
                        </a:lnTo>
                        <a:lnTo>
                          <a:pt x="159544" y="616744"/>
                        </a:lnTo>
                        <a:lnTo>
                          <a:pt x="2140744" y="616744"/>
                        </a:lnTo>
                        <a:lnTo>
                          <a:pt x="2140744" y="769144"/>
                        </a:lnTo>
                        <a:close/>
                      </a:path>
                    </a:pathLst>
                  </a:custGeom>
                  <a:solidFill>
                    <a:schemeClr val="accent5"/>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13" name="Freeform: Shape 530">
                    <a:extLst>
                      <a:ext uri="{FF2B5EF4-FFF2-40B4-BE49-F238E27FC236}">
                        <a16:creationId xmlns:a16="http://schemas.microsoft.com/office/drawing/2014/main" id="{941AF2DB-D142-1DBE-6344-0123B2DDC27F}"/>
                      </a:ext>
                    </a:extLst>
                  </p:cNvPr>
                  <p:cNvSpPr/>
                  <p:nvPr/>
                </p:nvSpPr>
                <p:spPr>
                  <a:xfrm>
                    <a:off x="7857641" y="5707535"/>
                    <a:ext cx="881693" cy="223852"/>
                  </a:xfrm>
                  <a:custGeom>
                    <a:avLst/>
                    <a:gdLst>
                      <a:gd name="connsiteX0" fmla="*/ 1835944 w 1838325"/>
                      <a:gd name="connsiteY0" fmla="*/ 235744 h 466725"/>
                      <a:gd name="connsiteX1" fmla="*/ 921544 w 1838325"/>
                      <a:gd name="connsiteY1" fmla="*/ 464344 h 466725"/>
                      <a:gd name="connsiteX2" fmla="*/ 7144 w 1838325"/>
                      <a:gd name="connsiteY2" fmla="*/ 235744 h 466725"/>
                      <a:gd name="connsiteX3" fmla="*/ 921544 w 1838325"/>
                      <a:gd name="connsiteY3" fmla="*/ 7144 h 466725"/>
                      <a:gd name="connsiteX4" fmla="*/ 1835944 w 1838325"/>
                      <a:gd name="connsiteY4" fmla="*/ 2357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325" h="466725">
                        <a:moveTo>
                          <a:pt x="1835944" y="235744"/>
                        </a:moveTo>
                        <a:cubicBezTo>
                          <a:pt x="1835944" y="361996"/>
                          <a:pt x="1426553" y="464344"/>
                          <a:pt x="921544" y="464344"/>
                        </a:cubicBezTo>
                        <a:cubicBezTo>
                          <a:pt x="416535" y="464344"/>
                          <a:pt x="7144" y="361996"/>
                          <a:pt x="7144" y="235744"/>
                        </a:cubicBezTo>
                        <a:cubicBezTo>
                          <a:pt x="7144" y="109492"/>
                          <a:pt x="416535" y="7144"/>
                          <a:pt x="921544" y="7144"/>
                        </a:cubicBezTo>
                        <a:cubicBezTo>
                          <a:pt x="1426553" y="7144"/>
                          <a:pt x="1835944" y="109492"/>
                          <a:pt x="1835944" y="235744"/>
                        </a:cubicBezTo>
                        <a:close/>
                      </a:path>
                    </a:pathLst>
                  </a:custGeom>
                  <a:solidFill>
                    <a:schemeClr val="accent5"/>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14" name="Freeform: Shape 531">
                    <a:extLst>
                      <a:ext uri="{FF2B5EF4-FFF2-40B4-BE49-F238E27FC236}">
                        <a16:creationId xmlns:a16="http://schemas.microsoft.com/office/drawing/2014/main" id="{39BA2DAE-CB55-C7B1-36BD-D509A65A3741}"/>
                      </a:ext>
                    </a:extLst>
                  </p:cNvPr>
                  <p:cNvSpPr/>
                  <p:nvPr/>
                </p:nvSpPr>
                <p:spPr>
                  <a:xfrm>
                    <a:off x="7857641" y="5817179"/>
                    <a:ext cx="881693" cy="333489"/>
                  </a:xfrm>
                  <a:custGeom>
                    <a:avLst/>
                    <a:gdLst>
                      <a:gd name="connsiteX0" fmla="*/ 1835944 w 1838325"/>
                      <a:gd name="connsiteY0" fmla="*/ 7144 h 695325"/>
                      <a:gd name="connsiteX1" fmla="*/ 1835944 w 1838325"/>
                      <a:gd name="connsiteY1" fmla="*/ 464344 h 695325"/>
                      <a:gd name="connsiteX2" fmla="*/ 921544 w 1838325"/>
                      <a:gd name="connsiteY2" fmla="*/ 692944 h 695325"/>
                      <a:gd name="connsiteX3" fmla="*/ 7144 w 1838325"/>
                      <a:gd name="connsiteY3" fmla="*/ 464344 h 695325"/>
                      <a:gd name="connsiteX4" fmla="*/ 7144 w 1838325"/>
                      <a:gd name="connsiteY4" fmla="*/ 7144 h 695325"/>
                      <a:gd name="connsiteX5" fmla="*/ 921544 w 1838325"/>
                      <a:gd name="connsiteY5" fmla="*/ 235744 h 695325"/>
                      <a:gd name="connsiteX6" fmla="*/ 1835944 w 1838325"/>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695325">
                        <a:moveTo>
                          <a:pt x="1835944" y="7144"/>
                        </a:moveTo>
                        <a:lnTo>
                          <a:pt x="1835944" y="464344"/>
                        </a:lnTo>
                        <a:cubicBezTo>
                          <a:pt x="1835944" y="590836"/>
                          <a:pt x="1426750" y="692944"/>
                          <a:pt x="921544" y="692944"/>
                        </a:cubicBezTo>
                        <a:cubicBezTo>
                          <a:pt x="416338" y="692944"/>
                          <a:pt x="7144" y="590836"/>
                          <a:pt x="7144" y="464344"/>
                        </a:cubicBezTo>
                        <a:lnTo>
                          <a:pt x="7144" y="7144"/>
                        </a:lnTo>
                        <a:cubicBezTo>
                          <a:pt x="7144" y="133636"/>
                          <a:pt x="416338" y="235744"/>
                          <a:pt x="921544" y="235744"/>
                        </a:cubicBezTo>
                        <a:cubicBezTo>
                          <a:pt x="1426750" y="235744"/>
                          <a:pt x="1835944" y="133636"/>
                          <a:pt x="1835944" y="71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15" name="Freeform: Shape 532">
                    <a:extLst>
                      <a:ext uri="{FF2B5EF4-FFF2-40B4-BE49-F238E27FC236}">
                        <a16:creationId xmlns:a16="http://schemas.microsoft.com/office/drawing/2014/main" id="{97583888-2431-2CA6-68BD-DB5A9D8A42F9}"/>
                      </a:ext>
                    </a:extLst>
                  </p:cNvPr>
                  <p:cNvSpPr/>
                  <p:nvPr/>
                </p:nvSpPr>
                <p:spPr>
                  <a:xfrm>
                    <a:off x="7857641" y="6036459"/>
                    <a:ext cx="881693" cy="333489"/>
                  </a:xfrm>
                  <a:custGeom>
                    <a:avLst/>
                    <a:gdLst>
                      <a:gd name="connsiteX0" fmla="*/ 1835944 w 1838325"/>
                      <a:gd name="connsiteY0" fmla="*/ 7144 h 695325"/>
                      <a:gd name="connsiteX1" fmla="*/ 1835944 w 1838325"/>
                      <a:gd name="connsiteY1" fmla="*/ 464344 h 695325"/>
                      <a:gd name="connsiteX2" fmla="*/ 921544 w 1838325"/>
                      <a:gd name="connsiteY2" fmla="*/ 692944 h 695325"/>
                      <a:gd name="connsiteX3" fmla="*/ 7144 w 1838325"/>
                      <a:gd name="connsiteY3" fmla="*/ 464344 h 695325"/>
                      <a:gd name="connsiteX4" fmla="*/ 7144 w 1838325"/>
                      <a:gd name="connsiteY4" fmla="*/ 7144 h 695325"/>
                      <a:gd name="connsiteX5" fmla="*/ 921544 w 1838325"/>
                      <a:gd name="connsiteY5" fmla="*/ 235744 h 695325"/>
                      <a:gd name="connsiteX6" fmla="*/ 1835944 w 1838325"/>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695325">
                        <a:moveTo>
                          <a:pt x="1835944" y="7144"/>
                        </a:moveTo>
                        <a:lnTo>
                          <a:pt x="1835944" y="464344"/>
                        </a:lnTo>
                        <a:cubicBezTo>
                          <a:pt x="1835944" y="590836"/>
                          <a:pt x="1426750" y="692944"/>
                          <a:pt x="921544" y="692944"/>
                        </a:cubicBezTo>
                        <a:cubicBezTo>
                          <a:pt x="416338" y="692944"/>
                          <a:pt x="7144" y="590836"/>
                          <a:pt x="7144" y="464344"/>
                        </a:cubicBezTo>
                        <a:lnTo>
                          <a:pt x="7144" y="7144"/>
                        </a:lnTo>
                        <a:cubicBezTo>
                          <a:pt x="7144" y="133636"/>
                          <a:pt x="416338" y="235744"/>
                          <a:pt x="921544" y="235744"/>
                        </a:cubicBezTo>
                        <a:cubicBezTo>
                          <a:pt x="1426750" y="235744"/>
                          <a:pt x="1835944" y="133636"/>
                          <a:pt x="1835944" y="71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16" name="Freeform: Shape 533">
                    <a:extLst>
                      <a:ext uri="{FF2B5EF4-FFF2-40B4-BE49-F238E27FC236}">
                        <a16:creationId xmlns:a16="http://schemas.microsoft.com/office/drawing/2014/main" id="{A448F63E-4AB5-B080-ED54-BA0F870CA8DF}"/>
                      </a:ext>
                    </a:extLst>
                  </p:cNvPr>
                  <p:cNvSpPr/>
                  <p:nvPr/>
                </p:nvSpPr>
                <p:spPr>
                  <a:xfrm>
                    <a:off x="7857641" y="6255746"/>
                    <a:ext cx="881693" cy="333489"/>
                  </a:xfrm>
                  <a:custGeom>
                    <a:avLst/>
                    <a:gdLst>
                      <a:gd name="connsiteX0" fmla="*/ 1835944 w 1838325"/>
                      <a:gd name="connsiteY0" fmla="*/ 7144 h 695325"/>
                      <a:gd name="connsiteX1" fmla="*/ 1835944 w 1838325"/>
                      <a:gd name="connsiteY1" fmla="*/ 464344 h 695325"/>
                      <a:gd name="connsiteX2" fmla="*/ 921544 w 1838325"/>
                      <a:gd name="connsiteY2" fmla="*/ 692944 h 695325"/>
                      <a:gd name="connsiteX3" fmla="*/ 7144 w 1838325"/>
                      <a:gd name="connsiteY3" fmla="*/ 464344 h 695325"/>
                      <a:gd name="connsiteX4" fmla="*/ 7144 w 1838325"/>
                      <a:gd name="connsiteY4" fmla="*/ 7144 h 695325"/>
                      <a:gd name="connsiteX5" fmla="*/ 921544 w 1838325"/>
                      <a:gd name="connsiteY5" fmla="*/ 235744 h 695325"/>
                      <a:gd name="connsiteX6" fmla="*/ 1835944 w 1838325"/>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25" h="695325">
                        <a:moveTo>
                          <a:pt x="1835944" y="7144"/>
                        </a:moveTo>
                        <a:lnTo>
                          <a:pt x="1835944" y="464344"/>
                        </a:lnTo>
                        <a:cubicBezTo>
                          <a:pt x="1835944" y="590836"/>
                          <a:pt x="1426750" y="692944"/>
                          <a:pt x="921544" y="692944"/>
                        </a:cubicBezTo>
                        <a:cubicBezTo>
                          <a:pt x="416338" y="692944"/>
                          <a:pt x="7144" y="590836"/>
                          <a:pt x="7144" y="464344"/>
                        </a:cubicBezTo>
                        <a:lnTo>
                          <a:pt x="7144" y="7144"/>
                        </a:lnTo>
                        <a:cubicBezTo>
                          <a:pt x="7144" y="133636"/>
                          <a:pt x="416338" y="235744"/>
                          <a:pt x="921544" y="235744"/>
                        </a:cubicBezTo>
                        <a:cubicBezTo>
                          <a:pt x="1426750" y="235744"/>
                          <a:pt x="1835944" y="133636"/>
                          <a:pt x="1835944" y="71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17" name="Freeform: Shape 534">
                    <a:extLst>
                      <a:ext uri="{FF2B5EF4-FFF2-40B4-BE49-F238E27FC236}">
                        <a16:creationId xmlns:a16="http://schemas.microsoft.com/office/drawing/2014/main" id="{54B43D20-CCCF-059A-E852-107FF9EB73AD}"/>
                      </a:ext>
                    </a:extLst>
                  </p:cNvPr>
                  <p:cNvSpPr/>
                  <p:nvPr/>
                </p:nvSpPr>
                <p:spPr>
                  <a:xfrm>
                    <a:off x="8259656" y="5122786"/>
                    <a:ext cx="77664" cy="698965"/>
                  </a:xfrm>
                  <a:custGeom>
                    <a:avLst/>
                    <a:gdLst>
                      <a:gd name="connsiteX0" fmla="*/ 7144 w 161925"/>
                      <a:gd name="connsiteY0" fmla="*/ 7144 h 1457325"/>
                      <a:gd name="connsiteX1" fmla="*/ 159544 w 161925"/>
                      <a:gd name="connsiteY1" fmla="*/ 7144 h 1457325"/>
                      <a:gd name="connsiteX2" fmla="*/ 159544 w 161925"/>
                      <a:gd name="connsiteY2" fmla="*/ 1454944 h 1457325"/>
                      <a:gd name="connsiteX3" fmla="*/ 7144 w 161925"/>
                      <a:gd name="connsiteY3" fmla="*/ 1454944 h 1457325"/>
                      <a:gd name="connsiteX4" fmla="*/ 7144 w 161925"/>
                      <a:gd name="connsiteY4" fmla="*/ 7144 h 145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457325">
                        <a:moveTo>
                          <a:pt x="7144" y="7144"/>
                        </a:moveTo>
                        <a:lnTo>
                          <a:pt x="159544" y="7144"/>
                        </a:lnTo>
                        <a:lnTo>
                          <a:pt x="159544" y="1454944"/>
                        </a:lnTo>
                        <a:lnTo>
                          <a:pt x="7144" y="1454944"/>
                        </a:lnTo>
                        <a:lnTo>
                          <a:pt x="7144" y="7144"/>
                        </a:lnTo>
                        <a:close/>
                      </a:path>
                    </a:pathLst>
                  </a:custGeom>
                  <a:solidFill>
                    <a:schemeClr val="accent5"/>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18" name="Freeform: Shape 535">
                    <a:extLst>
                      <a:ext uri="{FF2B5EF4-FFF2-40B4-BE49-F238E27FC236}">
                        <a16:creationId xmlns:a16="http://schemas.microsoft.com/office/drawing/2014/main" id="{C6E30843-7536-0A0E-8A32-EC6B869ECCF4}"/>
                      </a:ext>
                    </a:extLst>
                  </p:cNvPr>
                  <p:cNvSpPr/>
                  <p:nvPr/>
                </p:nvSpPr>
                <p:spPr>
                  <a:xfrm>
                    <a:off x="8844412" y="5415157"/>
                    <a:ext cx="77664" cy="77663"/>
                  </a:xfrm>
                  <a:custGeom>
                    <a:avLst/>
                    <a:gdLst>
                      <a:gd name="connsiteX0" fmla="*/ 7144 w 161925"/>
                      <a:gd name="connsiteY0" fmla="*/ 7144 h 161925"/>
                      <a:gd name="connsiteX1" fmla="*/ 159544 w 161925"/>
                      <a:gd name="connsiteY1" fmla="*/ 7144 h 161925"/>
                      <a:gd name="connsiteX2" fmla="*/ 159544 w 161925"/>
                      <a:gd name="connsiteY2" fmla="*/ 159544 h 161925"/>
                      <a:gd name="connsiteX3" fmla="*/ 7144 w 161925"/>
                      <a:gd name="connsiteY3" fmla="*/ 159544 h 161925"/>
                      <a:gd name="connsiteX4" fmla="*/ 7144 w 161925"/>
                      <a:gd name="connsiteY4" fmla="*/ 71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7144" y="7144"/>
                        </a:moveTo>
                        <a:lnTo>
                          <a:pt x="159544" y="7144"/>
                        </a:lnTo>
                        <a:lnTo>
                          <a:pt x="159544" y="159544"/>
                        </a:lnTo>
                        <a:lnTo>
                          <a:pt x="7144" y="159544"/>
                        </a:lnTo>
                        <a:lnTo>
                          <a:pt x="7144" y="7144"/>
                        </a:lnTo>
                        <a:close/>
                      </a:path>
                    </a:pathLst>
                  </a:custGeom>
                  <a:solidFill>
                    <a:schemeClr val="accent5"/>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19" name="Freeform: Shape 536">
                    <a:extLst>
                      <a:ext uri="{FF2B5EF4-FFF2-40B4-BE49-F238E27FC236}">
                        <a16:creationId xmlns:a16="http://schemas.microsoft.com/office/drawing/2014/main" id="{2048AC45-ADEA-12E9-A76E-936317D2C683}"/>
                      </a:ext>
                    </a:extLst>
                  </p:cNvPr>
                  <p:cNvSpPr/>
                  <p:nvPr/>
                </p:nvSpPr>
                <p:spPr>
                  <a:xfrm>
                    <a:off x="8698223" y="5415157"/>
                    <a:ext cx="77664" cy="77663"/>
                  </a:xfrm>
                  <a:custGeom>
                    <a:avLst/>
                    <a:gdLst>
                      <a:gd name="connsiteX0" fmla="*/ 7144 w 161925"/>
                      <a:gd name="connsiteY0" fmla="*/ 7144 h 161925"/>
                      <a:gd name="connsiteX1" fmla="*/ 159544 w 161925"/>
                      <a:gd name="connsiteY1" fmla="*/ 7144 h 161925"/>
                      <a:gd name="connsiteX2" fmla="*/ 159544 w 161925"/>
                      <a:gd name="connsiteY2" fmla="*/ 159544 h 161925"/>
                      <a:gd name="connsiteX3" fmla="*/ 7144 w 161925"/>
                      <a:gd name="connsiteY3" fmla="*/ 159544 h 161925"/>
                      <a:gd name="connsiteX4" fmla="*/ 7144 w 161925"/>
                      <a:gd name="connsiteY4" fmla="*/ 71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7144" y="7144"/>
                        </a:moveTo>
                        <a:lnTo>
                          <a:pt x="159544" y="7144"/>
                        </a:lnTo>
                        <a:lnTo>
                          <a:pt x="159544" y="159544"/>
                        </a:lnTo>
                        <a:lnTo>
                          <a:pt x="7144" y="159544"/>
                        </a:lnTo>
                        <a:lnTo>
                          <a:pt x="7144" y="7144"/>
                        </a:lnTo>
                        <a:close/>
                      </a:path>
                    </a:pathLst>
                  </a:custGeom>
                  <a:solidFill>
                    <a:schemeClr val="accent5"/>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20" name="Freeform: Shape 537">
                    <a:extLst>
                      <a:ext uri="{FF2B5EF4-FFF2-40B4-BE49-F238E27FC236}">
                        <a16:creationId xmlns:a16="http://schemas.microsoft.com/office/drawing/2014/main" id="{BC1AF770-5638-5CE8-A30E-A1D362C4BCA4}"/>
                      </a:ext>
                    </a:extLst>
                  </p:cNvPr>
                  <p:cNvSpPr/>
                  <p:nvPr/>
                </p:nvSpPr>
                <p:spPr>
                  <a:xfrm>
                    <a:off x="8552034" y="5415157"/>
                    <a:ext cx="77664" cy="77663"/>
                  </a:xfrm>
                  <a:custGeom>
                    <a:avLst/>
                    <a:gdLst>
                      <a:gd name="connsiteX0" fmla="*/ 7144 w 161925"/>
                      <a:gd name="connsiteY0" fmla="*/ 7144 h 161925"/>
                      <a:gd name="connsiteX1" fmla="*/ 159544 w 161925"/>
                      <a:gd name="connsiteY1" fmla="*/ 7144 h 161925"/>
                      <a:gd name="connsiteX2" fmla="*/ 159544 w 161925"/>
                      <a:gd name="connsiteY2" fmla="*/ 159544 h 161925"/>
                      <a:gd name="connsiteX3" fmla="*/ 7144 w 161925"/>
                      <a:gd name="connsiteY3" fmla="*/ 159544 h 161925"/>
                      <a:gd name="connsiteX4" fmla="*/ 7144 w 161925"/>
                      <a:gd name="connsiteY4" fmla="*/ 71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7144" y="7144"/>
                        </a:moveTo>
                        <a:lnTo>
                          <a:pt x="159544" y="7144"/>
                        </a:lnTo>
                        <a:lnTo>
                          <a:pt x="159544" y="159544"/>
                        </a:lnTo>
                        <a:lnTo>
                          <a:pt x="7144" y="159544"/>
                        </a:lnTo>
                        <a:lnTo>
                          <a:pt x="7144" y="7144"/>
                        </a:lnTo>
                        <a:close/>
                      </a:path>
                    </a:pathLst>
                  </a:custGeom>
                  <a:solidFill>
                    <a:schemeClr val="accent5"/>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21" name="Freeform: Shape 538">
                    <a:extLst>
                      <a:ext uri="{FF2B5EF4-FFF2-40B4-BE49-F238E27FC236}">
                        <a16:creationId xmlns:a16="http://schemas.microsoft.com/office/drawing/2014/main" id="{9D9C9B07-9223-B464-3528-E59DF5DBECF7}"/>
                      </a:ext>
                    </a:extLst>
                  </p:cNvPr>
                  <p:cNvSpPr/>
                  <p:nvPr/>
                </p:nvSpPr>
                <p:spPr>
                  <a:xfrm>
                    <a:off x="8003823" y="4391841"/>
                    <a:ext cx="589322" cy="223852"/>
                  </a:xfrm>
                  <a:custGeom>
                    <a:avLst/>
                    <a:gdLst>
                      <a:gd name="connsiteX0" fmla="*/ 1226344 w 1228725"/>
                      <a:gd name="connsiteY0" fmla="*/ 235744 h 466725"/>
                      <a:gd name="connsiteX1" fmla="*/ 616744 w 1228725"/>
                      <a:gd name="connsiteY1" fmla="*/ 464344 h 466725"/>
                      <a:gd name="connsiteX2" fmla="*/ 7144 w 1228725"/>
                      <a:gd name="connsiteY2" fmla="*/ 235744 h 466725"/>
                      <a:gd name="connsiteX3" fmla="*/ 616744 w 1228725"/>
                      <a:gd name="connsiteY3" fmla="*/ 7144 h 466725"/>
                      <a:gd name="connsiteX4" fmla="*/ 1226344 w 1228725"/>
                      <a:gd name="connsiteY4" fmla="*/ 2357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725" h="466725">
                        <a:moveTo>
                          <a:pt x="1226344" y="235744"/>
                        </a:moveTo>
                        <a:cubicBezTo>
                          <a:pt x="1226344" y="361996"/>
                          <a:pt x="953417" y="464344"/>
                          <a:pt x="616744" y="464344"/>
                        </a:cubicBezTo>
                        <a:cubicBezTo>
                          <a:pt x="280071" y="464344"/>
                          <a:pt x="7144" y="361996"/>
                          <a:pt x="7144" y="235744"/>
                        </a:cubicBezTo>
                        <a:cubicBezTo>
                          <a:pt x="7144" y="109491"/>
                          <a:pt x="280071" y="7144"/>
                          <a:pt x="616744" y="7144"/>
                        </a:cubicBezTo>
                        <a:cubicBezTo>
                          <a:pt x="953417" y="7144"/>
                          <a:pt x="1226344" y="109491"/>
                          <a:pt x="1226344" y="235744"/>
                        </a:cubicBezTo>
                        <a:close/>
                      </a:path>
                    </a:pathLst>
                  </a:custGeom>
                  <a:solidFill>
                    <a:schemeClr val="accent5"/>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22" name="Freeform: Shape 539">
                    <a:extLst>
                      <a:ext uri="{FF2B5EF4-FFF2-40B4-BE49-F238E27FC236}">
                        <a16:creationId xmlns:a16="http://schemas.microsoft.com/office/drawing/2014/main" id="{C2E6D176-7E72-C385-1B6F-F00179A4C300}"/>
                      </a:ext>
                    </a:extLst>
                  </p:cNvPr>
                  <p:cNvSpPr/>
                  <p:nvPr/>
                </p:nvSpPr>
                <p:spPr>
                  <a:xfrm>
                    <a:off x="8771314" y="4391841"/>
                    <a:ext cx="589322" cy="223852"/>
                  </a:xfrm>
                  <a:custGeom>
                    <a:avLst/>
                    <a:gdLst>
                      <a:gd name="connsiteX0" fmla="*/ 1226344 w 1228725"/>
                      <a:gd name="connsiteY0" fmla="*/ 235744 h 466725"/>
                      <a:gd name="connsiteX1" fmla="*/ 616744 w 1228725"/>
                      <a:gd name="connsiteY1" fmla="*/ 464344 h 466725"/>
                      <a:gd name="connsiteX2" fmla="*/ 7144 w 1228725"/>
                      <a:gd name="connsiteY2" fmla="*/ 235744 h 466725"/>
                      <a:gd name="connsiteX3" fmla="*/ 616744 w 1228725"/>
                      <a:gd name="connsiteY3" fmla="*/ 7144 h 466725"/>
                      <a:gd name="connsiteX4" fmla="*/ 1226344 w 1228725"/>
                      <a:gd name="connsiteY4" fmla="*/ 2357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725" h="466725">
                        <a:moveTo>
                          <a:pt x="1226344" y="235744"/>
                        </a:moveTo>
                        <a:cubicBezTo>
                          <a:pt x="1226344" y="361996"/>
                          <a:pt x="953417" y="464344"/>
                          <a:pt x="616744" y="464344"/>
                        </a:cubicBezTo>
                        <a:cubicBezTo>
                          <a:pt x="280071" y="464344"/>
                          <a:pt x="7144" y="361996"/>
                          <a:pt x="7144" y="235744"/>
                        </a:cubicBezTo>
                        <a:cubicBezTo>
                          <a:pt x="7144" y="109491"/>
                          <a:pt x="280071" y="7144"/>
                          <a:pt x="616744" y="7144"/>
                        </a:cubicBezTo>
                        <a:cubicBezTo>
                          <a:pt x="953417" y="7144"/>
                          <a:pt x="1226344" y="109491"/>
                          <a:pt x="1226344" y="235744"/>
                        </a:cubicBezTo>
                        <a:close/>
                      </a:path>
                    </a:pathLst>
                  </a:custGeom>
                  <a:solidFill>
                    <a:schemeClr val="accent5"/>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23" name="Freeform: Shape 540">
                    <a:extLst>
                      <a:ext uri="{FF2B5EF4-FFF2-40B4-BE49-F238E27FC236}">
                        <a16:creationId xmlns:a16="http://schemas.microsoft.com/office/drawing/2014/main" id="{6ABE7283-5BAC-96EE-169E-6684B3D30775}"/>
                      </a:ext>
                    </a:extLst>
                  </p:cNvPr>
                  <p:cNvSpPr/>
                  <p:nvPr/>
                </p:nvSpPr>
                <p:spPr>
                  <a:xfrm>
                    <a:off x="7236339" y="4391841"/>
                    <a:ext cx="589322" cy="223852"/>
                  </a:xfrm>
                  <a:custGeom>
                    <a:avLst/>
                    <a:gdLst>
                      <a:gd name="connsiteX0" fmla="*/ 1226344 w 1228725"/>
                      <a:gd name="connsiteY0" fmla="*/ 235744 h 466725"/>
                      <a:gd name="connsiteX1" fmla="*/ 616744 w 1228725"/>
                      <a:gd name="connsiteY1" fmla="*/ 464344 h 466725"/>
                      <a:gd name="connsiteX2" fmla="*/ 7144 w 1228725"/>
                      <a:gd name="connsiteY2" fmla="*/ 235744 h 466725"/>
                      <a:gd name="connsiteX3" fmla="*/ 616744 w 1228725"/>
                      <a:gd name="connsiteY3" fmla="*/ 7144 h 466725"/>
                      <a:gd name="connsiteX4" fmla="*/ 1226344 w 1228725"/>
                      <a:gd name="connsiteY4" fmla="*/ 2357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725" h="466725">
                        <a:moveTo>
                          <a:pt x="1226344" y="235744"/>
                        </a:moveTo>
                        <a:cubicBezTo>
                          <a:pt x="1226344" y="361996"/>
                          <a:pt x="953417" y="464344"/>
                          <a:pt x="616744" y="464344"/>
                        </a:cubicBezTo>
                        <a:cubicBezTo>
                          <a:pt x="280071" y="464344"/>
                          <a:pt x="7144" y="361996"/>
                          <a:pt x="7144" y="235744"/>
                        </a:cubicBezTo>
                        <a:cubicBezTo>
                          <a:pt x="7144" y="109491"/>
                          <a:pt x="280071" y="7144"/>
                          <a:pt x="616744" y="7144"/>
                        </a:cubicBezTo>
                        <a:cubicBezTo>
                          <a:pt x="953417" y="7144"/>
                          <a:pt x="1226344" y="109491"/>
                          <a:pt x="1226344" y="235744"/>
                        </a:cubicBezTo>
                        <a:close/>
                      </a:path>
                    </a:pathLst>
                  </a:custGeom>
                  <a:solidFill>
                    <a:schemeClr val="accent5"/>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24" name="Freeform: Shape 541">
                    <a:extLst>
                      <a:ext uri="{FF2B5EF4-FFF2-40B4-BE49-F238E27FC236}">
                        <a16:creationId xmlns:a16="http://schemas.microsoft.com/office/drawing/2014/main" id="{C796A54C-00F8-16E7-DFA2-C18565D35EAA}"/>
                      </a:ext>
                    </a:extLst>
                  </p:cNvPr>
                  <p:cNvSpPr/>
                  <p:nvPr/>
                </p:nvSpPr>
                <p:spPr>
                  <a:xfrm>
                    <a:off x="8771314" y="4684219"/>
                    <a:ext cx="589322" cy="296944"/>
                  </a:xfrm>
                  <a:custGeom>
                    <a:avLst/>
                    <a:gdLst>
                      <a:gd name="connsiteX0" fmla="*/ 1226344 w 1228725"/>
                      <a:gd name="connsiteY0" fmla="*/ 7144 h 619125"/>
                      <a:gd name="connsiteX1" fmla="*/ 1226344 w 1228725"/>
                      <a:gd name="connsiteY1" fmla="*/ 388144 h 619125"/>
                      <a:gd name="connsiteX2" fmla="*/ 616744 w 1228725"/>
                      <a:gd name="connsiteY2" fmla="*/ 616744 h 619125"/>
                      <a:gd name="connsiteX3" fmla="*/ 7144 w 1228725"/>
                      <a:gd name="connsiteY3" fmla="*/ 388144 h 619125"/>
                      <a:gd name="connsiteX4" fmla="*/ 7144 w 1228725"/>
                      <a:gd name="connsiteY4" fmla="*/ 7144 h 619125"/>
                      <a:gd name="connsiteX5" fmla="*/ 616744 w 1228725"/>
                      <a:gd name="connsiteY5" fmla="*/ 235744 h 619125"/>
                      <a:gd name="connsiteX6" fmla="*/ 1226344 w 1228725"/>
                      <a:gd name="connsiteY6" fmla="*/ 71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5" h="619125">
                        <a:moveTo>
                          <a:pt x="1226344" y="7144"/>
                        </a:moveTo>
                        <a:lnTo>
                          <a:pt x="1226344" y="388144"/>
                        </a:lnTo>
                        <a:cubicBezTo>
                          <a:pt x="1226344" y="514636"/>
                          <a:pt x="953548" y="616744"/>
                          <a:pt x="616744" y="616744"/>
                        </a:cubicBezTo>
                        <a:cubicBezTo>
                          <a:pt x="279940" y="616744"/>
                          <a:pt x="7144" y="514636"/>
                          <a:pt x="7144" y="388144"/>
                        </a:cubicBezTo>
                        <a:lnTo>
                          <a:pt x="7144" y="7144"/>
                        </a:lnTo>
                        <a:cubicBezTo>
                          <a:pt x="7144" y="133636"/>
                          <a:pt x="279940" y="235744"/>
                          <a:pt x="616744" y="235744"/>
                        </a:cubicBezTo>
                        <a:cubicBezTo>
                          <a:pt x="953548" y="235744"/>
                          <a:pt x="1226344" y="133636"/>
                          <a:pt x="1226344" y="71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25" name="Freeform: Shape 542">
                    <a:extLst>
                      <a:ext uri="{FF2B5EF4-FFF2-40B4-BE49-F238E27FC236}">
                        <a16:creationId xmlns:a16="http://schemas.microsoft.com/office/drawing/2014/main" id="{E8B224C1-B173-CB5D-D803-2125AF58C968}"/>
                      </a:ext>
                    </a:extLst>
                  </p:cNvPr>
                  <p:cNvSpPr/>
                  <p:nvPr/>
                </p:nvSpPr>
                <p:spPr>
                  <a:xfrm>
                    <a:off x="8771314" y="4866954"/>
                    <a:ext cx="589322" cy="296944"/>
                  </a:xfrm>
                  <a:custGeom>
                    <a:avLst/>
                    <a:gdLst>
                      <a:gd name="connsiteX0" fmla="*/ 1226344 w 1228725"/>
                      <a:gd name="connsiteY0" fmla="*/ 7144 h 619125"/>
                      <a:gd name="connsiteX1" fmla="*/ 1226344 w 1228725"/>
                      <a:gd name="connsiteY1" fmla="*/ 388144 h 619125"/>
                      <a:gd name="connsiteX2" fmla="*/ 616744 w 1228725"/>
                      <a:gd name="connsiteY2" fmla="*/ 616744 h 619125"/>
                      <a:gd name="connsiteX3" fmla="*/ 7144 w 1228725"/>
                      <a:gd name="connsiteY3" fmla="*/ 388144 h 619125"/>
                      <a:gd name="connsiteX4" fmla="*/ 7144 w 1228725"/>
                      <a:gd name="connsiteY4" fmla="*/ 7144 h 619125"/>
                      <a:gd name="connsiteX5" fmla="*/ 616744 w 1228725"/>
                      <a:gd name="connsiteY5" fmla="*/ 235744 h 619125"/>
                      <a:gd name="connsiteX6" fmla="*/ 1226344 w 1228725"/>
                      <a:gd name="connsiteY6" fmla="*/ 71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5" h="619125">
                        <a:moveTo>
                          <a:pt x="1226344" y="7144"/>
                        </a:moveTo>
                        <a:lnTo>
                          <a:pt x="1226344" y="388144"/>
                        </a:lnTo>
                        <a:cubicBezTo>
                          <a:pt x="1226344" y="514636"/>
                          <a:pt x="953548" y="616744"/>
                          <a:pt x="616744" y="616744"/>
                        </a:cubicBezTo>
                        <a:cubicBezTo>
                          <a:pt x="279940" y="616744"/>
                          <a:pt x="7144" y="514636"/>
                          <a:pt x="7144" y="388144"/>
                        </a:cubicBezTo>
                        <a:lnTo>
                          <a:pt x="7144" y="7144"/>
                        </a:lnTo>
                        <a:cubicBezTo>
                          <a:pt x="7144" y="133636"/>
                          <a:pt x="279940" y="235744"/>
                          <a:pt x="616744" y="235744"/>
                        </a:cubicBezTo>
                        <a:cubicBezTo>
                          <a:pt x="953548" y="235744"/>
                          <a:pt x="1226344" y="133636"/>
                          <a:pt x="1226344" y="71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26" name="Freeform: Shape 543">
                    <a:extLst>
                      <a:ext uri="{FF2B5EF4-FFF2-40B4-BE49-F238E27FC236}">
                        <a16:creationId xmlns:a16="http://schemas.microsoft.com/office/drawing/2014/main" id="{F5B3ECFA-9E4B-BC14-DE75-7334D9CBFADE}"/>
                      </a:ext>
                    </a:extLst>
                  </p:cNvPr>
                  <p:cNvSpPr/>
                  <p:nvPr/>
                </p:nvSpPr>
                <p:spPr>
                  <a:xfrm>
                    <a:off x="8771314" y="4501484"/>
                    <a:ext cx="589322" cy="296944"/>
                  </a:xfrm>
                  <a:custGeom>
                    <a:avLst/>
                    <a:gdLst>
                      <a:gd name="connsiteX0" fmla="*/ 1226344 w 1228725"/>
                      <a:gd name="connsiteY0" fmla="*/ 7144 h 619125"/>
                      <a:gd name="connsiteX1" fmla="*/ 1226344 w 1228725"/>
                      <a:gd name="connsiteY1" fmla="*/ 388144 h 619125"/>
                      <a:gd name="connsiteX2" fmla="*/ 616744 w 1228725"/>
                      <a:gd name="connsiteY2" fmla="*/ 616744 h 619125"/>
                      <a:gd name="connsiteX3" fmla="*/ 7144 w 1228725"/>
                      <a:gd name="connsiteY3" fmla="*/ 388144 h 619125"/>
                      <a:gd name="connsiteX4" fmla="*/ 7144 w 1228725"/>
                      <a:gd name="connsiteY4" fmla="*/ 7144 h 619125"/>
                      <a:gd name="connsiteX5" fmla="*/ 616744 w 1228725"/>
                      <a:gd name="connsiteY5" fmla="*/ 235744 h 619125"/>
                      <a:gd name="connsiteX6" fmla="*/ 1226344 w 1228725"/>
                      <a:gd name="connsiteY6" fmla="*/ 71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5" h="619125">
                        <a:moveTo>
                          <a:pt x="1226344" y="7144"/>
                        </a:moveTo>
                        <a:lnTo>
                          <a:pt x="1226344" y="388144"/>
                        </a:lnTo>
                        <a:cubicBezTo>
                          <a:pt x="1226344" y="514636"/>
                          <a:pt x="953548" y="616744"/>
                          <a:pt x="616744" y="616744"/>
                        </a:cubicBezTo>
                        <a:cubicBezTo>
                          <a:pt x="279940" y="616744"/>
                          <a:pt x="7144" y="514636"/>
                          <a:pt x="7144" y="388144"/>
                        </a:cubicBezTo>
                        <a:lnTo>
                          <a:pt x="7144" y="7144"/>
                        </a:lnTo>
                        <a:cubicBezTo>
                          <a:pt x="7144" y="133636"/>
                          <a:pt x="279940" y="235744"/>
                          <a:pt x="616744" y="235744"/>
                        </a:cubicBezTo>
                        <a:cubicBezTo>
                          <a:pt x="953548" y="235744"/>
                          <a:pt x="1226344" y="133636"/>
                          <a:pt x="1226344" y="71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27" name="Freeform: Shape 544">
                    <a:extLst>
                      <a:ext uri="{FF2B5EF4-FFF2-40B4-BE49-F238E27FC236}">
                        <a16:creationId xmlns:a16="http://schemas.microsoft.com/office/drawing/2014/main" id="{E102152E-F0A0-143C-F39A-42FC08CCA81F}"/>
                      </a:ext>
                    </a:extLst>
                  </p:cNvPr>
                  <p:cNvSpPr/>
                  <p:nvPr/>
                </p:nvSpPr>
                <p:spPr>
                  <a:xfrm>
                    <a:off x="8003823" y="4501484"/>
                    <a:ext cx="589322" cy="296944"/>
                  </a:xfrm>
                  <a:custGeom>
                    <a:avLst/>
                    <a:gdLst>
                      <a:gd name="connsiteX0" fmla="*/ 616744 w 1228725"/>
                      <a:gd name="connsiteY0" fmla="*/ 235744 h 619125"/>
                      <a:gd name="connsiteX1" fmla="*/ 1226344 w 1228725"/>
                      <a:gd name="connsiteY1" fmla="*/ 7144 h 619125"/>
                      <a:gd name="connsiteX2" fmla="*/ 1226344 w 1228725"/>
                      <a:gd name="connsiteY2" fmla="*/ 388144 h 619125"/>
                      <a:gd name="connsiteX3" fmla="*/ 616744 w 1228725"/>
                      <a:gd name="connsiteY3" fmla="*/ 616744 h 619125"/>
                      <a:gd name="connsiteX4" fmla="*/ 7144 w 1228725"/>
                      <a:gd name="connsiteY4" fmla="*/ 388144 h 619125"/>
                      <a:gd name="connsiteX5" fmla="*/ 7144 w 1228725"/>
                      <a:gd name="connsiteY5" fmla="*/ 7144 h 619125"/>
                      <a:gd name="connsiteX6" fmla="*/ 616744 w 1228725"/>
                      <a:gd name="connsiteY6" fmla="*/ 235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5" h="619125">
                        <a:moveTo>
                          <a:pt x="616744" y="235744"/>
                        </a:moveTo>
                        <a:cubicBezTo>
                          <a:pt x="953548" y="235744"/>
                          <a:pt x="1226344" y="133636"/>
                          <a:pt x="1226344" y="7144"/>
                        </a:cubicBezTo>
                        <a:lnTo>
                          <a:pt x="1226344" y="388144"/>
                        </a:lnTo>
                        <a:cubicBezTo>
                          <a:pt x="1226344" y="514636"/>
                          <a:pt x="953548" y="616744"/>
                          <a:pt x="616744" y="616744"/>
                        </a:cubicBezTo>
                        <a:cubicBezTo>
                          <a:pt x="279940" y="616744"/>
                          <a:pt x="7144" y="514636"/>
                          <a:pt x="7144" y="388144"/>
                        </a:cubicBezTo>
                        <a:lnTo>
                          <a:pt x="7144" y="7144"/>
                        </a:lnTo>
                        <a:cubicBezTo>
                          <a:pt x="7144" y="133636"/>
                          <a:pt x="279940" y="235744"/>
                          <a:pt x="616744" y="2357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28" name="Freeform: Shape 545">
                    <a:extLst>
                      <a:ext uri="{FF2B5EF4-FFF2-40B4-BE49-F238E27FC236}">
                        <a16:creationId xmlns:a16="http://schemas.microsoft.com/office/drawing/2014/main" id="{556257DA-3AB5-7D03-CEA4-325740202A8B}"/>
                      </a:ext>
                    </a:extLst>
                  </p:cNvPr>
                  <p:cNvSpPr/>
                  <p:nvPr/>
                </p:nvSpPr>
                <p:spPr>
                  <a:xfrm>
                    <a:off x="8003823" y="4866954"/>
                    <a:ext cx="589322" cy="296944"/>
                  </a:xfrm>
                  <a:custGeom>
                    <a:avLst/>
                    <a:gdLst>
                      <a:gd name="connsiteX0" fmla="*/ 1226344 w 1228725"/>
                      <a:gd name="connsiteY0" fmla="*/ 7144 h 619125"/>
                      <a:gd name="connsiteX1" fmla="*/ 1226344 w 1228725"/>
                      <a:gd name="connsiteY1" fmla="*/ 388144 h 619125"/>
                      <a:gd name="connsiteX2" fmla="*/ 616744 w 1228725"/>
                      <a:gd name="connsiteY2" fmla="*/ 616744 h 619125"/>
                      <a:gd name="connsiteX3" fmla="*/ 7144 w 1228725"/>
                      <a:gd name="connsiteY3" fmla="*/ 388144 h 619125"/>
                      <a:gd name="connsiteX4" fmla="*/ 7144 w 1228725"/>
                      <a:gd name="connsiteY4" fmla="*/ 7144 h 619125"/>
                      <a:gd name="connsiteX5" fmla="*/ 616744 w 1228725"/>
                      <a:gd name="connsiteY5" fmla="*/ 235744 h 619125"/>
                      <a:gd name="connsiteX6" fmla="*/ 1226344 w 1228725"/>
                      <a:gd name="connsiteY6" fmla="*/ 71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5" h="619125">
                        <a:moveTo>
                          <a:pt x="1226344" y="7144"/>
                        </a:moveTo>
                        <a:lnTo>
                          <a:pt x="1226344" y="388144"/>
                        </a:lnTo>
                        <a:cubicBezTo>
                          <a:pt x="1226344" y="514636"/>
                          <a:pt x="953548" y="616744"/>
                          <a:pt x="616744" y="616744"/>
                        </a:cubicBezTo>
                        <a:cubicBezTo>
                          <a:pt x="279940" y="616744"/>
                          <a:pt x="7144" y="514636"/>
                          <a:pt x="7144" y="388144"/>
                        </a:cubicBezTo>
                        <a:lnTo>
                          <a:pt x="7144" y="7144"/>
                        </a:lnTo>
                        <a:cubicBezTo>
                          <a:pt x="7144" y="133636"/>
                          <a:pt x="279940" y="235744"/>
                          <a:pt x="616744" y="235744"/>
                        </a:cubicBezTo>
                        <a:cubicBezTo>
                          <a:pt x="953548" y="235744"/>
                          <a:pt x="1226344" y="133636"/>
                          <a:pt x="1226344" y="71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29" name="Freeform: Shape 546">
                    <a:extLst>
                      <a:ext uri="{FF2B5EF4-FFF2-40B4-BE49-F238E27FC236}">
                        <a16:creationId xmlns:a16="http://schemas.microsoft.com/office/drawing/2014/main" id="{C4BA294D-8887-02C3-3DEE-729C194CBCA0}"/>
                      </a:ext>
                    </a:extLst>
                  </p:cNvPr>
                  <p:cNvSpPr/>
                  <p:nvPr/>
                </p:nvSpPr>
                <p:spPr>
                  <a:xfrm>
                    <a:off x="8003823" y="4684219"/>
                    <a:ext cx="589322" cy="296944"/>
                  </a:xfrm>
                  <a:custGeom>
                    <a:avLst/>
                    <a:gdLst>
                      <a:gd name="connsiteX0" fmla="*/ 1226344 w 1228725"/>
                      <a:gd name="connsiteY0" fmla="*/ 7144 h 619125"/>
                      <a:gd name="connsiteX1" fmla="*/ 1226344 w 1228725"/>
                      <a:gd name="connsiteY1" fmla="*/ 388144 h 619125"/>
                      <a:gd name="connsiteX2" fmla="*/ 616744 w 1228725"/>
                      <a:gd name="connsiteY2" fmla="*/ 616744 h 619125"/>
                      <a:gd name="connsiteX3" fmla="*/ 7144 w 1228725"/>
                      <a:gd name="connsiteY3" fmla="*/ 388144 h 619125"/>
                      <a:gd name="connsiteX4" fmla="*/ 7144 w 1228725"/>
                      <a:gd name="connsiteY4" fmla="*/ 7144 h 619125"/>
                      <a:gd name="connsiteX5" fmla="*/ 616744 w 1228725"/>
                      <a:gd name="connsiteY5" fmla="*/ 235744 h 619125"/>
                      <a:gd name="connsiteX6" fmla="*/ 1226344 w 1228725"/>
                      <a:gd name="connsiteY6" fmla="*/ 71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5" h="619125">
                        <a:moveTo>
                          <a:pt x="1226344" y="7144"/>
                        </a:moveTo>
                        <a:lnTo>
                          <a:pt x="1226344" y="388144"/>
                        </a:lnTo>
                        <a:cubicBezTo>
                          <a:pt x="1226344" y="514636"/>
                          <a:pt x="953548" y="616744"/>
                          <a:pt x="616744" y="616744"/>
                        </a:cubicBezTo>
                        <a:cubicBezTo>
                          <a:pt x="279940" y="616744"/>
                          <a:pt x="7144" y="514636"/>
                          <a:pt x="7144" y="388144"/>
                        </a:cubicBezTo>
                        <a:lnTo>
                          <a:pt x="7144" y="7144"/>
                        </a:lnTo>
                        <a:cubicBezTo>
                          <a:pt x="7144" y="133636"/>
                          <a:pt x="279940" y="235744"/>
                          <a:pt x="616744" y="235744"/>
                        </a:cubicBezTo>
                        <a:cubicBezTo>
                          <a:pt x="953548" y="235744"/>
                          <a:pt x="1226344" y="133636"/>
                          <a:pt x="1226344" y="71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30" name="Freeform: Shape 547">
                    <a:extLst>
                      <a:ext uri="{FF2B5EF4-FFF2-40B4-BE49-F238E27FC236}">
                        <a16:creationId xmlns:a16="http://schemas.microsoft.com/office/drawing/2014/main" id="{5DDF2B35-AA4A-D507-1567-C668B730143D}"/>
                      </a:ext>
                    </a:extLst>
                  </p:cNvPr>
                  <p:cNvSpPr/>
                  <p:nvPr/>
                </p:nvSpPr>
                <p:spPr>
                  <a:xfrm>
                    <a:off x="7236339" y="4501484"/>
                    <a:ext cx="589322" cy="296944"/>
                  </a:xfrm>
                  <a:custGeom>
                    <a:avLst/>
                    <a:gdLst>
                      <a:gd name="connsiteX0" fmla="*/ 1226344 w 1228725"/>
                      <a:gd name="connsiteY0" fmla="*/ 7144 h 619125"/>
                      <a:gd name="connsiteX1" fmla="*/ 1226344 w 1228725"/>
                      <a:gd name="connsiteY1" fmla="*/ 388144 h 619125"/>
                      <a:gd name="connsiteX2" fmla="*/ 616744 w 1228725"/>
                      <a:gd name="connsiteY2" fmla="*/ 616744 h 619125"/>
                      <a:gd name="connsiteX3" fmla="*/ 7144 w 1228725"/>
                      <a:gd name="connsiteY3" fmla="*/ 388144 h 619125"/>
                      <a:gd name="connsiteX4" fmla="*/ 7144 w 1228725"/>
                      <a:gd name="connsiteY4" fmla="*/ 7144 h 619125"/>
                      <a:gd name="connsiteX5" fmla="*/ 616744 w 1228725"/>
                      <a:gd name="connsiteY5" fmla="*/ 235744 h 619125"/>
                      <a:gd name="connsiteX6" fmla="*/ 1226344 w 1228725"/>
                      <a:gd name="connsiteY6" fmla="*/ 71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5" h="619125">
                        <a:moveTo>
                          <a:pt x="1226344" y="7144"/>
                        </a:moveTo>
                        <a:lnTo>
                          <a:pt x="1226344" y="388144"/>
                        </a:lnTo>
                        <a:cubicBezTo>
                          <a:pt x="1226344" y="514636"/>
                          <a:pt x="953548" y="616744"/>
                          <a:pt x="616744" y="616744"/>
                        </a:cubicBezTo>
                        <a:cubicBezTo>
                          <a:pt x="279940" y="616744"/>
                          <a:pt x="7144" y="514636"/>
                          <a:pt x="7144" y="388144"/>
                        </a:cubicBezTo>
                        <a:lnTo>
                          <a:pt x="7144" y="7144"/>
                        </a:lnTo>
                        <a:cubicBezTo>
                          <a:pt x="7144" y="133636"/>
                          <a:pt x="279940" y="235744"/>
                          <a:pt x="616744" y="235744"/>
                        </a:cubicBezTo>
                        <a:cubicBezTo>
                          <a:pt x="953548" y="235744"/>
                          <a:pt x="1226344" y="133636"/>
                          <a:pt x="1226344" y="71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31" name="Freeform: Shape 548">
                    <a:extLst>
                      <a:ext uri="{FF2B5EF4-FFF2-40B4-BE49-F238E27FC236}">
                        <a16:creationId xmlns:a16="http://schemas.microsoft.com/office/drawing/2014/main" id="{18620CCE-0281-372F-100A-14B963640757}"/>
                      </a:ext>
                    </a:extLst>
                  </p:cNvPr>
                  <p:cNvSpPr/>
                  <p:nvPr/>
                </p:nvSpPr>
                <p:spPr>
                  <a:xfrm>
                    <a:off x="7236339" y="4684219"/>
                    <a:ext cx="589322" cy="296944"/>
                  </a:xfrm>
                  <a:custGeom>
                    <a:avLst/>
                    <a:gdLst>
                      <a:gd name="connsiteX0" fmla="*/ 1226344 w 1228725"/>
                      <a:gd name="connsiteY0" fmla="*/ 7144 h 619125"/>
                      <a:gd name="connsiteX1" fmla="*/ 1226344 w 1228725"/>
                      <a:gd name="connsiteY1" fmla="*/ 388144 h 619125"/>
                      <a:gd name="connsiteX2" fmla="*/ 616744 w 1228725"/>
                      <a:gd name="connsiteY2" fmla="*/ 616744 h 619125"/>
                      <a:gd name="connsiteX3" fmla="*/ 7144 w 1228725"/>
                      <a:gd name="connsiteY3" fmla="*/ 388144 h 619125"/>
                      <a:gd name="connsiteX4" fmla="*/ 7144 w 1228725"/>
                      <a:gd name="connsiteY4" fmla="*/ 7144 h 619125"/>
                      <a:gd name="connsiteX5" fmla="*/ 616744 w 1228725"/>
                      <a:gd name="connsiteY5" fmla="*/ 235744 h 619125"/>
                      <a:gd name="connsiteX6" fmla="*/ 1226344 w 1228725"/>
                      <a:gd name="connsiteY6" fmla="*/ 71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5" h="619125">
                        <a:moveTo>
                          <a:pt x="1226344" y="7144"/>
                        </a:moveTo>
                        <a:lnTo>
                          <a:pt x="1226344" y="388144"/>
                        </a:lnTo>
                        <a:cubicBezTo>
                          <a:pt x="1226344" y="514636"/>
                          <a:pt x="953548" y="616744"/>
                          <a:pt x="616744" y="616744"/>
                        </a:cubicBezTo>
                        <a:cubicBezTo>
                          <a:pt x="279940" y="616744"/>
                          <a:pt x="7144" y="514636"/>
                          <a:pt x="7144" y="388144"/>
                        </a:cubicBezTo>
                        <a:lnTo>
                          <a:pt x="7144" y="7144"/>
                        </a:lnTo>
                        <a:cubicBezTo>
                          <a:pt x="7144" y="133636"/>
                          <a:pt x="279940" y="235744"/>
                          <a:pt x="616744" y="235744"/>
                        </a:cubicBezTo>
                        <a:cubicBezTo>
                          <a:pt x="953548" y="235744"/>
                          <a:pt x="1226344" y="133636"/>
                          <a:pt x="1226344" y="71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32" name="Freeform: Shape 549">
                    <a:extLst>
                      <a:ext uri="{FF2B5EF4-FFF2-40B4-BE49-F238E27FC236}">
                        <a16:creationId xmlns:a16="http://schemas.microsoft.com/office/drawing/2014/main" id="{A365FFA7-51E3-7847-F7B3-7DC1337CE52A}"/>
                      </a:ext>
                    </a:extLst>
                  </p:cNvPr>
                  <p:cNvSpPr/>
                  <p:nvPr/>
                </p:nvSpPr>
                <p:spPr>
                  <a:xfrm>
                    <a:off x="7236339" y="4866954"/>
                    <a:ext cx="589322" cy="296944"/>
                  </a:xfrm>
                  <a:custGeom>
                    <a:avLst/>
                    <a:gdLst>
                      <a:gd name="connsiteX0" fmla="*/ 1226344 w 1228725"/>
                      <a:gd name="connsiteY0" fmla="*/ 7144 h 619125"/>
                      <a:gd name="connsiteX1" fmla="*/ 1226344 w 1228725"/>
                      <a:gd name="connsiteY1" fmla="*/ 388144 h 619125"/>
                      <a:gd name="connsiteX2" fmla="*/ 616744 w 1228725"/>
                      <a:gd name="connsiteY2" fmla="*/ 616744 h 619125"/>
                      <a:gd name="connsiteX3" fmla="*/ 7144 w 1228725"/>
                      <a:gd name="connsiteY3" fmla="*/ 388144 h 619125"/>
                      <a:gd name="connsiteX4" fmla="*/ 7144 w 1228725"/>
                      <a:gd name="connsiteY4" fmla="*/ 7144 h 619125"/>
                      <a:gd name="connsiteX5" fmla="*/ 616744 w 1228725"/>
                      <a:gd name="connsiteY5" fmla="*/ 235744 h 619125"/>
                      <a:gd name="connsiteX6" fmla="*/ 1226344 w 1228725"/>
                      <a:gd name="connsiteY6" fmla="*/ 71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5" h="619125">
                        <a:moveTo>
                          <a:pt x="1226344" y="7144"/>
                        </a:moveTo>
                        <a:lnTo>
                          <a:pt x="1226344" y="388144"/>
                        </a:lnTo>
                        <a:cubicBezTo>
                          <a:pt x="1226344" y="514636"/>
                          <a:pt x="953548" y="616744"/>
                          <a:pt x="616744" y="616744"/>
                        </a:cubicBezTo>
                        <a:cubicBezTo>
                          <a:pt x="279940" y="616744"/>
                          <a:pt x="7144" y="514636"/>
                          <a:pt x="7144" y="388144"/>
                        </a:cubicBezTo>
                        <a:lnTo>
                          <a:pt x="7144" y="7144"/>
                        </a:lnTo>
                        <a:cubicBezTo>
                          <a:pt x="7144" y="133636"/>
                          <a:pt x="279940" y="235744"/>
                          <a:pt x="616744" y="235744"/>
                        </a:cubicBezTo>
                        <a:cubicBezTo>
                          <a:pt x="953548" y="235744"/>
                          <a:pt x="1226344" y="133636"/>
                          <a:pt x="1226344" y="7144"/>
                        </a:cubicBezTo>
                        <a:close/>
                      </a:path>
                    </a:pathLst>
                  </a:custGeom>
                  <a:solidFill>
                    <a:schemeClr val="accent5">
                      <a:lumMod val="20000"/>
                      <a:lumOff val="8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33" name="Freeform: Shape 550">
                    <a:extLst>
                      <a:ext uri="{FF2B5EF4-FFF2-40B4-BE49-F238E27FC236}">
                        <a16:creationId xmlns:a16="http://schemas.microsoft.com/office/drawing/2014/main" id="{4EFF31F7-6DD1-4107-F1C5-2875B3BE7B3A}"/>
                      </a:ext>
                    </a:extLst>
                  </p:cNvPr>
                  <p:cNvSpPr/>
                  <p:nvPr/>
                </p:nvSpPr>
                <p:spPr>
                  <a:xfrm>
                    <a:off x="8842490" y="4574576"/>
                    <a:ext cx="516224" cy="223852"/>
                  </a:xfrm>
                  <a:custGeom>
                    <a:avLst/>
                    <a:gdLst>
                      <a:gd name="connsiteX0" fmla="*/ 7144 w 1076325"/>
                      <a:gd name="connsiteY0" fmla="*/ 385000 h 466725"/>
                      <a:gd name="connsiteX1" fmla="*/ 468344 w 1076325"/>
                      <a:gd name="connsiteY1" fmla="*/ 464344 h 466725"/>
                      <a:gd name="connsiteX2" fmla="*/ 1077944 w 1076325"/>
                      <a:gd name="connsiteY2" fmla="*/ 235744 h 466725"/>
                      <a:gd name="connsiteX3" fmla="*/ 1077944 w 1076325"/>
                      <a:gd name="connsiteY3" fmla="*/ 7144 h 466725"/>
                      <a:gd name="connsiteX4" fmla="*/ 7144 w 1076325"/>
                      <a:gd name="connsiteY4" fmla="*/ 38500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5" h="466725">
                        <a:moveTo>
                          <a:pt x="7144" y="385000"/>
                        </a:moveTo>
                        <a:cubicBezTo>
                          <a:pt x="118872" y="433578"/>
                          <a:pt x="283750" y="464344"/>
                          <a:pt x="468344" y="464344"/>
                        </a:cubicBezTo>
                        <a:cubicBezTo>
                          <a:pt x="805148" y="464344"/>
                          <a:pt x="1077944" y="362236"/>
                          <a:pt x="1077944" y="235744"/>
                        </a:cubicBezTo>
                        <a:lnTo>
                          <a:pt x="1077944" y="7144"/>
                        </a:lnTo>
                        <a:cubicBezTo>
                          <a:pt x="1077944" y="202025"/>
                          <a:pt x="610743" y="362140"/>
                          <a:pt x="7144" y="385000"/>
                        </a:cubicBez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34" name="Freeform: Shape 551">
                    <a:extLst>
                      <a:ext uri="{FF2B5EF4-FFF2-40B4-BE49-F238E27FC236}">
                        <a16:creationId xmlns:a16="http://schemas.microsoft.com/office/drawing/2014/main" id="{873F3733-2DA6-7409-CB34-141B8DB3DAB7}"/>
                      </a:ext>
                    </a:extLst>
                  </p:cNvPr>
                  <p:cNvSpPr/>
                  <p:nvPr/>
                </p:nvSpPr>
                <p:spPr>
                  <a:xfrm>
                    <a:off x="8842490" y="4757310"/>
                    <a:ext cx="516224" cy="223852"/>
                  </a:xfrm>
                  <a:custGeom>
                    <a:avLst/>
                    <a:gdLst>
                      <a:gd name="connsiteX0" fmla="*/ 7144 w 1076325"/>
                      <a:gd name="connsiteY0" fmla="*/ 385000 h 466725"/>
                      <a:gd name="connsiteX1" fmla="*/ 468344 w 1076325"/>
                      <a:gd name="connsiteY1" fmla="*/ 464344 h 466725"/>
                      <a:gd name="connsiteX2" fmla="*/ 1077944 w 1076325"/>
                      <a:gd name="connsiteY2" fmla="*/ 235744 h 466725"/>
                      <a:gd name="connsiteX3" fmla="*/ 1077944 w 1076325"/>
                      <a:gd name="connsiteY3" fmla="*/ 7144 h 466725"/>
                      <a:gd name="connsiteX4" fmla="*/ 7144 w 1076325"/>
                      <a:gd name="connsiteY4" fmla="*/ 38500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5" h="466725">
                        <a:moveTo>
                          <a:pt x="7144" y="385000"/>
                        </a:moveTo>
                        <a:cubicBezTo>
                          <a:pt x="118967" y="433578"/>
                          <a:pt x="283845" y="464344"/>
                          <a:pt x="468344" y="464344"/>
                        </a:cubicBezTo>
                        <a:cubicBezTo>
                          <a:pt x="805148" y="464344"/>
                          <a:pt x="1077944" y="362236"/>
                          <a:pt x="1077944" y="235744"/>
                        </a:cubicBezTo>
                        <a:lnTo>
                          <a:pt x="1077944" y="7144"/>
                        </a:lnTo>
                        <a:cubicBezTo>
                          <a:pt x="1077944" y="202025"/>
                          <a:pt x="610743" y="362140"/>
                          <a:pt x="7144" y="385000"/>
                        </a:cubicBez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35" name="Freeform: Shape 552">
                    <a:extLst>
                      <a:ext uri="{FF2B5EF4-FFF2-40B4-BE49-F238E27FC236}">
                        <a16:creationId xmlns:a16="http://schemas.microsoft.com/office/drawing/2014/main" id="{1C726618-52D7-1F21-AC83-9B339AFF6905}"/>
                      </a:ext>
                    </a:extLst>
                  </p:cNvPr>
                  <p:cNvSpPr/>
                  <p:nvPr/>
                </p:nvSpPr>
                <p:spPr>
                  <a:xfrm>
                    <a:off x="8842490" y="4940045"/>
                    <a:ext cx="516224" cy="223852"/>
                  </a:xfrm>
                  <a:custGeom>
                    <a:avLst/>
                    <a:gdLst>
                      <a:gd name="connsiteX0" fmla="*/ 7144 w 1076325"/>
                      <a:gd name="connsiteY0" fmla="*/ 385000 h 466725"/>
                      <a:gd name="connsiteX1" fmla="*/ 468344 w 1076325"/>
                      <a:gd name="connsiteY1" fmla="*/ 464344 h 466725"/>
                      <a:gd name="connsiteX2" fmla="*/ 1077944 w 1076325"/>
                      <a:gd name="connsiteY2" fmla="*/ 235744 h 466725"/>
                      <a:gd name="connsiteX3" fmla="*/ 1077944 w 1076325"/>
                      <a:gd name="connsiteY3" fmla="*/ 7144 h 466725"/>
                      <a:gd name="connsiteX4" fmla="*/ 7144 w 1076325"/>
                      <a:gd name="connsiteY4" fmla="*/ 38500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5" h="466725">
                        <a:moveTo>
                          <a:pt x="7144" y="385000"/>
                        </a:moveTo>
                        <a:cubicBezTo>
                          <a:pt x="118967" y="433578"/>
                          <a:pt x="283845" y="464344"/>
                          <a:pt x="468344" y="464344"/>
                        </a:cubicBezTo>
                        <a:cubicBezTo>
                          <a:pt x="805148" y="464344"/>
                          <a:pt x="1077944" y="362236"/>
                          <a:pt x="1077944" y="235744"/>
                        </a:cubicBezTo>
                        <a:lnTo>
                          <a:pt x="1077944" y="7144"/>
                        </a:lnTo>
                        <a:cubicBezTo>
                          <a:pt x="1077944" y="202025"/>
                          <a:pt x="610743" y="362141"/>
                          <a:pt x="7144" y="385000"/>
                        </a:cubicBez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36" name="Freeform: Shape 553">
                    <a:extLst>
                      <a:ext uri="{FF2B5EF4-FFF2-40B4-BE49-F238E27FC236}">
                        <a16:creationId xmlns:a16="http://schemas.microsoft.com/office/drawing/2014/main" id="{94C15E98-BD9D-848E-FB2B-34D74EEC966F}"/>
                      </a:ext>
                    </a:extLst>
                  </p:cNvPr>
                  <p:cNvSpPr/>
                  <p:nvPr/>
                </p:nvSpPr>
                <p:spPr>
                  <a:xfrm>
                    <a:off x="7960700" y="5926822"/>
                    <a:ext cx="776629" cy="223852"/>
                  </a:xfrm>
                  <a:custGeom>
                    <a:avLst/>
                    <a:gdLst>
                      <a:gd name="connsiteX0" fmla="*/ 7144 w 1619250"/>
                      <a:gd name="connsiteY0" fmla="*/ 383000 h 466725"/>
                      <a:gd name="connsiteX1" fmla="*/ 687038 w 1619250"/>
                      <a:gd name="connsiteY1" fmla="*/ 464153 h 466725"/>
                      <a:gd name="connsiteX2" fmla="*/ 1621060 w 1619250"/>
                      <a:gd name="connsiteY2" fmla="*/ 235744 h 466725"/>
                      <a:gd name="connsiteX3" fmla="*/ 1621060 w 1619250"/>
                      <a:gd name="connsiteY3" fmla="*/ 7144 h 466725"/>
                      <a:gd name="connsiteX4" fmla="*/ 7144 w 1619250"/>
                      <a:gd name="connsiteY4" fmla="*/ 383000 h 466725"/>
                      <a:gd name="connsiteX5" fmla="*/ 7144 w 1619250"/>
                      <a:gd name="connsiteY5" fmla="*/ 38300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0" h="466725">
                        <a:moveTo>
                          <a:pt x="7144" y="383000"/>
                        </a:moveTo>
                        <a:cubicBezTo>
                          <a:pt x="170879" y="431578"/>
                          <a:pt x="414242" y="462724"/>
                          <a:pt x="687038" y="464153"/>
                        </a:cubicBezTo>
                        <a:cubicBezTo>
                          <a:pt x="1204817" y="461486"/>
                          <a:pt x="1621060" y="360521"/>
                          <a:pt x="1621060" y="235744"/>
                        </a:cubicBezTo>
                        <a:lnTo>
                          <a:pt x="1621060" y="7144"/>
                        </a:lnTo>
                        <a:cubicBezTo>
                          <a:pt x="1621060" y="197644"/>
                          <a:pt x="921353" y="354616"/>
                          <a:pt x="7144" y="383000"/>
                        </a:cubicBezTo>
                        <a:lnTo>
                          <a:pt x="7144" y="383000"/>
                        </a:ln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37" name="Freeform: Shape 554">
                    <a:extLst>
                      <a:ext uri="{FF2B5EF4-FFF2-40B4-BE49-F238E27FC236}">
                        <a16:creationId xmlns:a16="http://schemas.microsoft.com/office/drawing/2014/main" id="{FBEC4F8F-8AAE-1839-6DC5-BECEEC4BA260}"/>
                      </a:ext>
                    </a:extLst>
                  </p:cNvPr>
                  <p:cNvSpPr/>
                  <p:nvPr/>
                </p:nvSpPr>
                <p:spPr>
                  <a:xfrm>
                    <a:off x="7960700" y="6146102"/>
                    <a:ext cx="776629" cy="223852"/>
                  </a:xfrm>
                  <a:custGeom>
                    <a:avLst/>
                    <a:gdLst>
                      <a:gd name="connsiteX0" fmla="*/ 7144 w 1619250"/>
                      <a:gd name="connsiteY0" fmla="*/ 383000 h 466725"/>
                      <a:gd name="connsiteX1" fmla="*/ 687038 w 1619250"/>
                      <a:gd name="connsiteY1" fmla="*/ 464153 h 466725"/>
                      <a:gd name="connsiteX2" fmla="*/ 1621060 w 1619250"/>
                      <a:gd name="connsiteY2" fmla="*/ 235744 h 466725"/>
                      <a:gd name="connsiteX3" fmla="*/ 1621060 w 1619250"/>
                      <a:gd name="connsiteY3" fmla="*/ 7144 h 466725"/>
                      <a:gd name="connsiteX4" fmla="*/ 7144 w 1619250"/>
                      <a:gd name="connsiteY4" fmla="*/ 383000 h 466725"/>
                      <a:gd name="connsiteX5" fmla="*/ 7144 w 1619250"/>
                      <a:gd name="connsiteY5" fmla="*/ 38300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0" h="466725">
                        <a:moveTo>
                          <a:pt x="7144" y="383000"/>
                        </a:moveTo>
                        <a:cubicBezTo>
                          <a:pt x="170879" y="431578"/>
                          <a:pt x="414242" y="462724"/>
                          <a:pt x="687038" y="464153"/>
                        </a:cubicBezTo>
                        <a:cubicBezTo>
                          <a:pt x="1204817" y="461486"/>
                          <a:pt x="1621060" y="360521"/>
                          <a:pt x="1621060" y="235744"/>
                        </a:cubicBezTo>
                        <a:lnTo>
                          <a:pt x="1621060" y="7144"/>
                        </a:lnTo>
                        <a:cubicBezTo>
                          <a:pt x="1621060" y="197644"/>
                          <a:pt x="921353" y="354616"/>
                          <a:pt x="7144" y="383000"/>
                        </a:cubicBezTo>
                        <a:lnTo>
                          <a:pt x="7144" y="383000"/>
                        </a:ln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38" name="Freeform: Shape 555">
                    <a:extLst>
                      <a:ext uri="{FF2B5EF4-FFF2-40B4-BE49-F238E27FC236}">
                        <a16:creationId xmlns:a16="http://schemas.microsoft.com/office/drawing/2014/main" id="{F763D57F-5273-3D2F-2850-E51772534068}"/>
                      </a:ext>
                    </a:extLst>
                  </p:cNvPr>
                  <p:cNvSpPr/>
                  <p:nvPr/>
                </p:nvSpPr>
                <p:spPr>
                  <a:xfrm>
                    <a:off x="7960700" y="6365383"/>
                    <a:ext cx="776629" cy="223852"/>
                  </a:xfrm>
                  <a:custGeom>
                    <a:avLst/>
                    <a:gdLst>
                      <a:gd name="connsiteX0" fmla="*/ 7144 w 1619250"/>
                      <a:gd name="connsiteY0" fmla="*/ 383000 h 466725"/>
                      <a:gd name="connsiteX1" fmla="*/ 687038 w 1619250"/>
                      <a:gd name="connsiteY1" fmla="*/ 464153 h 466725"/>
                      <a:gd name="connsiteX2" fmla="*/ 1621060 w 1619250"/>
                      <a:gd name="connsiteY2" fmla="*/ 235744 h 466725"/>
                      <a:gd name="connsiteX3" fmla="*/ 1621060 w 1619250"/>
                      <a:gd name="connsiteY3" fmla="*/ 7144 h 466725"/>
                      <a:gd name="connsiteX4" fmla="*/ 7144 w 1619250"/>
                      <a:gd name="connsiteY4" fmla="*/ 383000 h 466725"/>
                      <a:gd name="connsiteX5" fmla="*/ 7144 w 1619250"/>
                      <a:gd name="connsiteY5" fmla="*/ 38300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0" h="466725">
                        <a:moveTo>
                          <a:pt x="7144" y="383000"/>
                        </a:moveTo>
                        <a:cubicBezTo>
                          <a:pt x="170879" y="431578"/>
                          <a:pt x="414242" y="462724"/>
                          <a:pt x="687038" y="464153"/>
                        </a:cubicBezTo>
                        <a:cubicBezTo>
                          <a:pt x="1204817" y="461486"/>
                          <a:pt x="1621060" y="360521"/>
                          <a:pt x="1621060" y="235744"/>
                        </a:cubicBezTo>
                        <a:lnTo>
                          <a:pt x="1621060" y="7144"/>
                        </a:lnTo>
                        <a:cubicBezTo>
                          <a:pt x="1621060" y="197644"/>
                          <a:pt x="921353" y="354616"/>
                          <a:pt x="7144" y="383000"/>
                        </a:cubicBezTo>
                        <a:lnTo>
                          <a:pt x="7144" y="383000"/>
                        </a:ln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39" name="Freeform: Shape 556">
                    <a:extLst>
                      <a:ext uri="{FF2B5EF4-FFF2-40B4-BE49-F238E27FC236}">
                        <a16:creationId xmlns:a16="http://schemas.microsoft.com/office/drawing/2014/main" id="{DB2D2A64-3C75-307B-2B1A-F8856FCF5431}"/>
                      </a:ext>
                    </a:extLst>
                  </p:cNvPr>
                  <p:cNvSpPr/>
                  <p:nvPr/>
                </p:nvSpPr>
                <p:spPr>
                  <a:xfrm>
                    <a:off x="8074999" y="4574576"/>
                    <a:ext cx="516224" cy="223852"/>
                  </a:xfrm>
                  <a:custGeom>
                    <a:avLst/>
                    <a:gdLst>
                      <a:gd name="connsiteX0" fmla="*/ 7144 w 1076325"/>
                      <a:gd name="connsiteY0" fmla="*/ 385000 h 466725"/>
                      <a:gd name="connsiteX1" fmla="*/ 468344 w 1076325"/>
                      <a:gd name="connsiteY1" fmla="*/ 464344 h 466725"/>
                      <a:gd name="connsiteX2" fmla="*/ 1077944 w 1076325"/>
                      <a:gd name="connsiteY2" fmla="*/ 235744 h 466725"/>
                      <a:gd name="connsiteX3" fmla="*/ 1077944 w 1076325"/>
                      <a:gd name="connsiteY3" fmla="*/ 7144 h 466725"/>
                      <a:gd name="connsiteX4" fmla="*/ 7144 w 1076325"/>
                      <a:gd name="connsiteY4" fmla="*/ 385000 h 466725"/>
                      <a:gd name="connsiteX5" fmla="*/ 7144 w 1076325"/>
                      <a:gd name="connsiteY5" fmla="*/ 38500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325" h="466725">
                        <a:moveTo>
                          <a:pt x="7144" y="385000"/>
                        </a:moveTo>
                        <a:cubicBezTo>
                          <a:pt x="118872" y="433578"/>
                          <a:pt x="283750" y="464344"/>
                          <a:pt x="468344" y="464344"/>
                        </a:cubicBezTo>
                        <a:cubicBezTo>
                          <a:pt x="805148" y="464344"/>
                          <a:pt x="1077944" y="362236"/>
                          <a:pt x="1077944" y="235744"/>
                        </a:cubicBezTo>
                        <a:lnTo>
                          <a:pt x="1077944" y="7144"/>
                        </a:lnTo>
                        <a:cubicBezTo>
                          <a:pt x="1077944" y="202025"/>
                          <a:pt x="610743" y="362140"/>
                          <a:pt x="7144" y="385000"/>
                        </a:cubicBezTo>
                        <a:lnTo>
                          <a:pt x="7144" y="385000"/>
                        </a:ln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40" name="Freeform: Shape 557">
                    <a:extLst>
                      <a:ext uri="{FF2B5EF4-FFF2-40B4-BE49-F238E27FC236}">
                        <a16:creationId xmlns:a16="http://schemas.microsoft.com/office/drawing/2014/main" id="{03AC3D30-2959-0233-8725-0AB56DFF092F}"/>
                      </a:ext>
                    </a:extLst>
                  </p:cNvPr>
                  <p:cNvSpPr/>
                  <p:nvPr/>
                </p:nvSpPr>
                <p:spPr>
                  <a:xfrm>
                    <a:off x="8074999" y="4757310"/>
                    <a:ext cx="516224" cy="223852"/>
                  </a:xfrm>
                  <a:custGeom>
                    <a:avLst/>
                    <a:gdLst>
                      <a:gd name="connsiteX0" fmla="*/ 7144 w 1076325"/>
                      <a:gd name="connsiteY0" fmla="*/ 385000 h 466725"/>
                      <a:gd name="connsiteX1" fmla="*/ 468344 w 1076325"/>
                      <a:gd name="connsiteY1" fmla="*/ 464344 h 466725"/>
                      <a:gd name="connsiteX2" fmla="*/ 1077944 w 1076325"/>
                      <a:gd name="connsiteY2" fmla="*/ 235744 h 466725"/>
                      <a:gd name="connsiteX3" fmla="*/ 1077944 w 1076325"/>
                      <a:gd name="connsiteY3" fmla="*/ 7144 h 466725"/>
                      <a:gd name="connsiteX4" fmla="*/ 7144 w 1076325"/>
                      <a:gd name="connsiteY4" fmla="*/ 385000 h 466725"/>
                      <a:gd name="connsiteX5" fmla="*/ 7144 w 1076325"/>
                      <a:gd name="connsiteY5" fmla="*/ 38500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325" h="466725">
                        <a:moveTo>
                          <a:pt x="7144" y="385000"/>
                        </a:moveTo>
                        <a:cubicBezTo>
                          <a:pt x="118967" y="433578"/>
                          <a:pt x="283845" y="464344"/>
                          <a:pt x="468344" y="464344"/>
                        </a:cubicBezTo>
                        <a:cubicBezTo>
                          <a:pt x="805148" y="464344"/>
                          <a:pt x="1077944" y="362236"/>
                          <a:pt x="1077944" y="235744"/>
                        </a:cubicBezTo>
                        <a:lnTo>
                          <a:pt x="1077944" y="7144"/>
                        </a:lnTo>
                        <a:cubicBezTo>
                          <a:pt x="1077944" y="202025"/>
                          <a:pt x="610743" y="362140"/>
                          <a:pt x="7144" y="385000"/>
                        </a:cubicBezTo>
                        <a:lnTo>
                          <a:pt x="7144" y="385000"/>
                        </a:ln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41" name="Freeform: Shape 558">
                    <a:extLst>
                      <a:ext uri="{FF2B5EF4-FFF2-40B4-BE49-F238E27FC236}">
                        <a16:creationId xmlns:a16="http://schemas.microsoft.com/office/drawing/2014/main" id="{64E3D847-214A-154D-DF25-9DB63EBDB927}"/>
                      </a:ext>
                    </a:extLst>
                  </p:cNvPr>
                  <p:cNvSpPr/>
                  <p:nvPr/>
                </p:nvSpPr>
                <p:spPr>
                  <a:xfrm>
                    <a:off x="8074999" y="4940045"/>
                    <a:ext cx="516224" cy="223852"/>
                  </a:xfrm>
                  <a:custGeom>
                    <a:avLst/>
                    <a:gdLst>
                      <a:gd name="connsiteX0" fmla="*/ 7144 w 1076325"/>
                      <a:gd name="connsiteY0" fmla="*/ 385000 h 466725"/>
                      <a:gd name="connsiteX1" fmla="*/ 468344 w 1076325"/>
                      <a:gd name="connsiteY1" fmla="*/ 464344 h 466725"/>
                      <a:gd name="connsiteX2" fmla="*/ 1077944 w 1076325"/>
                      <a:gd name="connsiteY2" fmla="*/ 235744 h 466725"/>
                      <a:gd name="connsiteX3" fmla="*/ 1077944 w 1076325"/>
                      <a:gd name="connsiteY3" fmla="*/ 7144 h 466725"/>
                      <a:gd name="connsiteX4" fmla="*/ 7144 w 1076325"/>
                      <a:gd name="connsiteY4" fmla="*/ 385000 h 466725"/>
                      <a:gd name="connsiteX5" fmla="*/ 7144 w 1076325"/>
                      <a:gd name="connsiteY5" fmla="*/ 38500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325" h="466725">
                        <a:moveTo>
                          <a:pt x="7144" y="385000"/>
                        </a:moveTo>
                        <a:cubicBezTo>
                          <a:pt x="118967" y="433578"/>
                          <a:pt x="283845" y="464344"/>
                          <a:pt x="468344" y="464344"/>
                        </a:cubicBezTo>
                        <a:cubicBezTo>
                          <a:pt x="805148" y="464344"/>
                          <a:pt x="1077944" y="362236"/>
                          <a:pt x="1077944" y="235744"/>
                        </a:cubicBezTo>
                        <a:lnTo>
                          <a:pt x="1077944" y="7144"/>
                        </a:lnTo>
                        <a:cubicBezTo>
                          <a:pt x="1077944" y="202025"/>
                          <a:pt x="610743" y="362141"/>
                          <a:pt x="7144" y="385000"/>
                        </a:cubicBezTo>
                        <a:lnTo>
                          <a:pt x="7144" y="385000"/>
                        </a:ln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42" name="Freeform: Shape 559">
                    <a:extLst>
                      <a:ext uri="{FF2B5EF4-FFF2-40B4-BE49-F238E27FC236}">
                        <a16:creationId xmlns:a16="http://schemas.microsoft.com/office/drawing/2014/main" id="{EA16B441-E2B5-97CF-6D34-E8297D3E4FAA}"/>
                      </a:ext>
                    </a:extLst>
                  </p:cNvPr>
                  <p:cNvSpPr/>
                  <p:nvPr/>
                </p:nvSpPr>
                <p:spPr>
                  <a:xfrm>
                    <a:off x="7307515" y="4574576"/>
                    <a:ext cx="516224" cy="223852"/>
                  </a:xfrm>
                  <a:custGeom>
                    <a:avLst/>
                    <a:gdLst>
                      <a:gd name="connsiteX0" fmla="*/ 7144 w 1076325"/>
                      <a:gd name="connsiteY0" fmla="*/ 385000 h 466725"/>
                      <a:gd name="connsiteX1" fmla="*/ 468344 w 1076325"/>
                      <a:gd name="connsiteY1" fmla="*/ 464344 h 466725"/>
                      <a:gd name="connsiteX2" fmla="*/ 1077944 w 1076325"/>
                      <a:gd name="connsiteY2" fmla="*/ 235744 h 466725"/>
                      <a:gd name="connsiteX3" fmla="*/ 1077944 w 1076325"/>
                      <a:gd name="connsiteY3" fmla="*/ 7144 h 466725"/>
                      <a:gd name="connsiteX4" fmla="*/ 7144 w 1076325"/>
                      <a:gd name="connsiteY4" fmla="*/ 38500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5" h="466725">
                        <a:moveTo>
                          <a:pt x="7144" y="385000"/>
                        </a:moveTo>
                        <a:cubicBezTo>
                          <a:pt x="118872" y="433578"/>
                          <a:pt x="283750" y="464344"/>
                          <a:pt x="468344" y="464344"/>
                        </a:cubicBezTo>
                        <a:cubicBezTo>
                          <a:pt x="805148" y="464344"/>
                          <a:pt x="1077944" y="362236"/>
                          <a:pt x="1077944" y="235744"/>
                        </a:cubicBezTo>
                        <a:lnTo>
                          <a:pt x="1077944" y="7144"/>
                        </a:lnTo>
                        <a:cubicBezTo>
                          <a:pt x="1077944" y="202025"/>
                          <a:pt x="610743" y="362140"/>
                          <a:pt x="7144" y="385000"/>
                        </a:cubicBez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43" name="Freeform: Shape 560">
                    <a:extLst>
                      <a:ext uri="{FF2B5EF4-FFF2-40B4-BE49-F238E27FC236}">
                        <a16:creationId xmlns:a16="http://schemas.microsoft.com/office/drawing/2014/main" id="{B6349A22-63DD-7D16-AB72-FC7579D0D263}"/>
                      </a:ext>
                    </a:extLst>
                  </p:cNvPr>
                  <p:cNvSpPr/>
                  <p:nvPr/>
                </p:nvSpPr>
                <p:spPr>
                  <a:xfrm>
                    <a:off x="7307515" y="4757310"/>
                    <a:ext cx="516224" cy="223852"/>
                  </a:xfrm>
                  <a:custGeom>
                    <a:avLst/>
                    <a:gdLst>
                      <a:gd name="connsiteX0" fmla="*/ 7144 w 1076325"/>
                      <a:gd name="connsiteY0" fmla="*/ 385000 h 466725"/>
                      <a:gd name="connsiteX1" fmla="*/ 468344 w 1076325"/>
                      <a:gd name="connsiteY1" fmla="*/ 464344 h 466725"/>
                      <a:gd name="connsiteX2" fmla="*/ 1077944 w 1076325"/>
                      <a:gd name="connsiteY2" fmla="*/ 235744 h 466725"/>
                      <a:gd name="connsiteX3" fmla="*/ 1077944 w 1076325"/>
                      <a:gd name="connsiteY3" fmla="*/ 7144 h 466725"/>
                      <a:gd name="connsiteX4" fmla="*/ 7144 w 1076325"/>
                      <a:gd name="connsiteY4" fmla="*/ 38500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5" h="466725">
                        <a:moveTo>
                          <a:pt x="7144" y="385000"/>
                        </a:moveTo>
                        <a:cubicBezTo>
                          <a:pt x="118872" y="433578"/>
                          <a:pt x="283750" y="464344"/>
                          <a:pt x="468344" y="464344"/>
                        </a:cubicBezTo>
                        <a:cubicBezTo>
                          <a:pt x="805148" y="464344"/>
                          <a:pt x="1077944" y="362236"/>
                          <a:pt x="1077944" y="235744"/>
                        </a:cubicBezTo>
                        <a:lnTo>
                          <a:pt x="1077944" y="7144"/>
                        </a:lnTo>
                        <a:cubicBezTo>
                          <a:pt x="1077944" y="202025"/>
                          <a:pt x="610743" y="362140"/>
                          <a:pt x="7144" y="385000"/>
                        </a:cubicBez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sp>
                <p:nvSpPr>
                  <p:cNvPr id="144" name="Freeform: Shape 561">
                    <a:extLst>
                      <a:ext uri="{FF2B5EF4-FFF2-40B4-BE49-F238E27FC236}">
                        <a16:creationId xmlns:a16="http://schemas.microsoft.com/office/drawing/2014/main" id="{1B83CB31-3E87-AE2E-3573-BF0FA54E551E}"/>
                      </a:ext>
                    </a:extLst>
                  </p:cNvPr>
                  <p:cNvSpPr/>
                  <p:nvPr/>
                </p:nvSpPr>
                <p:spPr>
                  <a:xfrm>
                    <a:off x="7307515" y="4940045"/>
                    <a:ext cx="516224" cy="223852"/>
                  </a:xfrm>
                  <a:custGeom>
                    <a:avLst/>
                    <a:gdLst>
                      <a:gd name="connsiteX0" fmla="*/ 7144 w 1076325"/>
                      <a:gd name="connsiteY0" fmla="*/ 385000 h 466725"/>
                      <a:gd name="connsiteX1" fmla="*/ 468344 w 1076325"/>
                      <a:gd name="connsiteY1" fmla="*/ 464344 h 466725"/>
                      <a:gd name="connsiteX2" fmla="*/ 1077944 w 1076325"/>
                      <a:gd name="connsiteY2" fmla="*/ 235744 h 466725"/>
                      <a:gd name="connsiteX3" fmla="*/ 1077944 w 1076325"/>
                      <a:gd name="connsiteY3" fmla="*/ 7144 h 466725"/>
                      <a:gd name="connsiteX4" fmla="*/ 7144 w 1076325"/>
                      <a:gd name="connsiteY4" fmla="*/ 38500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5" h="466725">
                        <a:moveTo>
                          <a:pt x="7144" y="385000"/>
                        </a:moveTo>
                        <a:cubicBezTo>
                          <a:pt x="118872" y="433578"/>
                          <a:pt x="283750" y="464344"/>
                          <a:pt x="468344" y="464344"/>
                        </a:cubicBezTo>
                        <a:cubicBezTo>
                          <a:pt x="805148" y="464344"/>
                          <a:pt x="1077944" y="362236"/>
                          <a:pt x="1077944" y="235744"/>
                        </a:cubicBezTo>
                        <a:lnTo>
                          <a:pt x="1077944" y="7144"/>
                        </a:lnTo>
                        <a:cubicBezTo>
                          <a:pt x="1077944" y="202025"/>
                          <a:pt x="610743" y="362141"/>
                          <a:pt x="7144" y="385000"/>
                        </a:cubicBezTo>
                        <a:close/>
                      </a:path>
                    </a:pathLst>
                  </a:custGeom>
                  <a:solidFill>
                    <a:schemeClr val="accent5">
                      <a:lumMod val="40000"/>
                      <a:lumOff val="60000"/>
                    </a:schemeClr>
                  </a:solidFill>
                  <a:ln w="9525" cap="flat">
                    <a:noFill/>
                    <a:prstDash val="solid"/>
                    <a:miter/>
                  </a:ln>
                </p:spPr>
                <p:txBody>
                  <a:bodyPr rtlCol="0" anchor="ctr"/>
                  <a:lstStyle/>
                  <a:p>
                    <a:pPr defTabSz="1002012"/>
                    <a:endParaRPr lang="en-US" sz="2002" dirty="0">
                      <a:solidFill>
                        <a:prstClr val="black"/>
                      </a:solidFill>
                      <a:latin typeface="Segoe UI" panose="020B0502040204020203" pitchFamily="34" charset="0"/>
                      <a:cs typeface="Segoe UI" panose="020B0502040204020203" pitchFamily="34" charset="0"/>
                    </a:endParaRPr>
                  </a:p>
                </p:txBody>
              </p:sp>
            </p:grpSp>
          </p:grpSp>
          <p:sp>
            <p:nvSpPr>
              <p:cNvPr id="102" name="TextBox 101">
                <a:extLst>
                  <a:ext uri="{FF2B5EF4-FFF2-40B4-BE49-F238E27FC236}">
                    <a16:creationId xmlns:a16="http://schemas.microsoft.com/office/drawing/2014/main" id="{1E989786-9BED-E26E-F768-3D7D201402DF}"/>
                  </a:ext>
                </a:extLst>
              </p:cNvPr>
              <p:cNvSpPr txBox="1"/>
              <p:nvPr/>
            </p:nvSpPr>
            <p:spPr>
              <a:xfrm>
                <a:off x="2670541" y="6471508"/>
                <a:ext cx="1074112" cy="1200329"/>
              </a:xfrm>
              <a:prstGeom prst="rect">
                <a:avLst/>
              </a:prstGeom>
              <a:noFill/>
            </p:spPr>
            <p:txBody>
              <a:bodyPr wrap="square" lIns="0" rIns="0" rtlCol="0">
                <a:spAutoFit/>
              </a:bodyPr>
              <a:lstStyle/>
              <a:p>
                <a:pPr algn="ctr" defTabSz="871676" fontAlgn="base">
                  <a:spcAft>
                    <a:spcPts val="286"/>
                  </a:spcAft>
                  <a:buClr>
                    <a:srgbClr val="7C6CAA"/>
                  </a:buClr>
                </a:pPr>
                <a:r>
                  <a:rPr lang="en-US" sz="1200" b="1" dirty="0">
                    <a:solidFill>
                      <a:schemeClr val="tx1">
                        <a:lumMod val="75000"/>
                        <a:lumOff val="25000"/>
                      </a:schemeClr>
                    </a:solidFill>
                    <a:latin typeface="Times New Roman" panose="02020603050405020304" pitchFamily="18" charset="0"/>
                    <a:ea typeface="Verdana" pitchFamily="34" charset="0"/>
                    <a:cs typeface="Times New Roman" panose="02020603050405020304" pitchFamily="18" charset="0"/>
                  </a:rPr>
                  <a:t>IPv6, 5G Connectivity, Advanced Analytics, Telemedicine Solutions</a:t>
                </a:r>
              </a:p>
            </p:txBody>
          </p:sp>
          <p:sp>
            <p:nvSpPr>
              <p:cNvPr id="103" name="TextBox 102">
                <a:extLst>
                  <a:ext uri="{FF2B5EF4-FFF2-40B4-BE49-F238E27FC236}">
                    <a16:creationId xmlns:a16="http://schemas.microsoft.com/office/drawing/2014/main" id="{8D14449B-E1C2-96CD-0582-2BBD0FAEA00B}"/>
                  </a:ext>
                </a:extLst>
              </p:cNvPr>
              <p:cNvSpPr txBox="1"/>
              <p:nvPr/>
            </p:nvSpPr>
            <p:spPr>
              <a:xfrm>
                <a:off x="931579" y="5845952"/>
                <a:ext cx="1373323" cy="430887"/>
              </a:xfrm>
              <a:prstGeom prst="rect">
                <a:avLst/>
              </a:prstGeom>
              <a:noFill/>
            </p:spPr>
            <p:txBody>
              <a:bodyPr wrap="square">
                <a:spAutoFit/>
              </a:bodyPr>
              <a:lstStyle/>
              <a:p>
                <a:pPr defTabSz="1002012">
                  <a:spcBef>
                    <a:spcPts val="572"/>
                  </a:spcBef>
                  <a:buClr>
                    <a:srgbClr val="EE5326"/>
                  </a:buClr>
                  <a:buSzPct val="100000"/>
                </a:pPr>
                <a:r>
                  <a:rPr lang="en-US" sz="1100" b="1" dirty="0">
                    <a:solidFill>
                      <a:srgbClr val="315EA5"/>
                    </a:solidFill>
                    <a:latin typeface="Times New Roman" panose="02020603050405020304" pitchFamily="18" charset="0"/>
                    <a:ea typeface="Segoe UI Historic" panose="020B0502040204020203" pitchFamily="34" charset="0"/>
                    <a:cs typeface="Times New Roman" panose="02020603050405020304" pitchFamily="18" charset="0"/>
                  </a:rPr>
                  <a:t>Privacy- Preserving            Data Collection </a:t>
                </a:r>
              </a:p>
            </p:txBody>
          </p:sp>
          <p:pic>
            <p:nvPicPr>
              <p:cNvPr id="104" name="Picture 2" descr="upload.wikimedia.org/wikipedia/commons/9/97/%E0%A6...">
                <a:extLst>
                  <a:ext uri="{FF2B5EF4-FFF2-40B4-BE49-F238E27FC236}">
                    <a16:creationId xmlns:a16="http://schemas.microsoft.com/office/drawing/2014/main" id="{97BF499D-B9FE-6D3E-4579-1A51B4B2C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306" y="6517011"/>
                <a:ext cx="518362" cy="22215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7DC22C53-9647-5843-6B5C-940A72E0AE36}"/>
                  </a:ext>
                </a:extLst>
              </p:cNvPr>
              <p:cNvPicPr>
                <a:picLocks noChangeAspect="1"/>
              </p:cNvPicPr>
              <p:nvPr/>
            </p:nvPicPr>
            <p:blipFill>
              <a:blip r:embed="rId4"/>
              <a:stretch>
                <a:fillRect/>
              </a:stretch>
            </p:blipFill>
            <p:spPr>
              <a:xfrm>
                <a:off x="873174" y="6683946"/>
                <a:ext cx="890499" cy="821078"/>
              </a:xfrm>
              <a:prstGeom prst="rect">
                <a:avLst/>
              </a:prstGeom>
            </p:spPr>
          </p:pic>
          <p:pic>
            <p:nvPicPr>
              <p:cNvPr id="106" name="Picture 105">
                <a:extLst>
                  <a:ext uri="{FF2B5EF4-FFF2-40B4-BE49-F238E27FC236}">
                    <a16:creationId xmlns:a16="http://schemas.microsoft.com/office/drawing/2014/main" id="{053DBB11-FC8E-4A3D-974E-7BC74C3EECEC}"/>
                  </a:ext>
                </a:extLst>
              </p:cNvPr>
              <p:cNvPicPr>
                <a:picLocks noChangeAspect="1"/>
              </p:cNvPicPr>
              <p:nvPr/>
            </p:nvPicPr>
            <p:blipFill>
              <a:blip r:embed="rId5"/>
              <a:stretch>
                <a:fillRect/>
              </a:stretch>
            </p:blipFill>
            <p:spPr>
              <a:xfrm>
                <a:off x="2295530" y="5816474"/>
                <a:ext cx="507927" cy="491436"/>
              </a:xfrm>
              <a:prstGeom prst="rect">
                <a:avLst/>
              </a:prstGeom>
            </p:spPr>
          </p:pic>
          <p:pic>
            <p:nvPicPr>
              <p:cNvPr id="107" name="Picture 106">
                <a:extLst>
                  <a:ext uri="{FF2B5EF4-FFF2-40B4-BE49-F238E27FC236}">
                    <a16:creationId xmlns:a16="http://schemas.microsoft.com/office/drawing/2014/main" id="{93FD460B-9E9C-404F-0E15-9498171C28C9}"/>
                  </a:ext>
                </a:extLst>
              </p:cNvPr>
              <p:cNvPicPr>
                <a:picLocks noChangeAspect="1"/>
              </p:cNvPicPr>
              <p:nvPr/>
            </p:nvPicPr>
            <p:blipFill>
              <a:blip r:embed="rId6"/>
              <a:stretch>
                <a:fillRect/>
              </a:stretch>
            </p:blipFill>
            <p:spPr>
              <a:xfrm flipH="1">
                <a:off x="4215684" y="5885288"/>
                <a:ext cx="333687" cy="333687"/>
              </a:xfrm>
              <a:prstGeom prst="rect">
                <a:avLst/>
              </a:prstGeom>
            </p:spPr>
          </p:pic>
          <p:pic>
            <p:nvPicPr>
              <p:cNvPr id="108" name="Picture 107">
                <a:extLst>
                  <a:ext uri="{FF2B5EF4-FFF2-40B4-BE49-F238E27FC236}">
                    <a16:creationId xmlns:a16="http://schemas.microsoft.com/office/drawing/2014/main" id="{EE4A30DC-DC7D-3E8C-1CCC-08231EB000D3}"/>
                  </a:ext>
                </a:extLst>
              </p:cNvPr>
              <p:cNvPicPr>
                <a:picLocks noChangeAspect="1"/>
              </p:cNvPicPr>
              <p:nvPr/>
            </p:nvPicPr>
            <p:blipFill>
              <a:blip r:embed="rId7"/>
              <a:stretch>
                <a:fillRect/>
              </a:stretch>
            </p:blipFill>
            <p:spPr>
              <a:xfrm>
                <a:off x="4821907" y="6871147"/>
                <a:ext cx="663576" cy="663576"/>
              </a:xfrm>
              <a:prstGeom prst="rect">
                <a:avLst/>
              </a:prstGeom>
            </p:spPr>
          </p:pic>
        </p:grpSp>
      </p:grpSp>
      <p:sp>
        <p:nvSpPr>
          <p:cNvPr id="145" name="Oval 144">
            <a:extLst>
              <a:ext uri="{FF2B5EF4-FFF2-40B4-BE49-F238E27FC236}">
                <a16:creationId xmlns:a16="http://schemas.microsoft.com/office/drawing/2014/main" id="{968CB841-779C-E0AD-D601-22BB3532628A}"/>
              </a:ext>
            </a:extLst>
          </p:cNvPr>
          <p:cNvSpPr/>
          <p:nvPr/>
        </p:nvSpPr>
        <p:spPr bwMode="auto">
          <a:xfrm>
            <a:off x="4448158" y="6283637"/>
            <a:ext cx="1378046" cy="1754305"/>
          </a:xfrm>
          <a:prstGeom prst="ellipse">
            <a:avLst/>
          </a:prstGeom>
          <a:solidFill>
            <a:schemeClr val="bg1">
              <a:alpha val="0"/>
            </a:schemeClr>
          </a:solidFill>
          <a:ln w="12700">
            <a:solidFill>
              <a:schemeClr val="accent5"/>
            </a:solidFill>
            <a:miter lim="800000"/>
            <a:headEnd/>
            <a:tailEnd/>
          </a:ln>
          <a:effectLst/>
        </p:spPr>
        <p:txBody>
          <a:bodyPr lIns="102953" tIns="102953" rIns="102953" bIns="102953" rtlCol="0" anchor="ctr">
            <a:noAutofit/>
          </a:bodyPr>
          <a:lstStyle/>
          <a:p>
            <a:pPr defTabSz="1002012"/>
            <a:endParaRPr lang="en-US" sz="1335" dirty="0">
              <a:solidFill>
                <a:srgbClr val="FFFFFF"/>
              </a:solidFill>
              <a:latin typeface="Segoe UI" panose="020B0502040204020203" pitchFamily="34" charset="0"/>
              <a:ea typeface="Verdana" pitchFamily="34" charset="0"/>
              <a:cs typeface="Segoe UI" panose="020B0502040204020203" pitchFamily="34" charset="0"/>
            </a:endParaRPr>
          </a:p>
        </p:txBody>
      </p:sp>
      <p:pic>
        <p:nvPicPr>
          <p:cNvPr id="146" name="Picture 145">
            <a:extLst>
              <a:ext uri="{FF2B5EF4-FFF2-40B4-BE49-F238E27FC236}">
                <a16:creationId xmlns:a16="http://schemas.microsoft.com/office/drawing/2014/main" id="{1C0B8B25-4786-2BC4-B84D-2E58DC9C9C6E}"/>
              </a:ext>
            </a:extLst>
          </p:cNvPr>
          <p:cNvPicPr>
            <a:picLocks noChangeAspect="1"/>
          </p:cNvPicPr>
          <p:nvPr/>
        </p:nvPicPr>
        <p:blipFill>
          <a:blip r:embed="rId8"/>
          <a:stretch>
            <a:fillRect/>
          </a:stretch>
        </p:blipFill>
        <p:spPr>
          <a:xfrm>
            <a:off x="9672211" y="5455528"/>
            <a:ext cx="2734181" cy="2598017"/>
          </a:xfrm>
          <a:prstGeom prst="rect">
            <a:avLst/>
          </a:prstGeom>
        </p:spPr>
      </p:pic>
      <p:pic>
        <p:nvPicPr>
          <p:cNvPr id="147" name="Picture 146">
            <a:extLst>
              <a:ext uri="{FF2B5EF4-FFF2-40B4-BE49-F238E27FC236}">
                <a16:creationId xmlns:a16="http://schemas.microsoft.com/office/drawing/2014/main" id="{738B3038-19DE-23F7-219C-6118B6CE0964}"/>
              </a:ext>
            </a:extLst>
          </p:cNvPr>
          <p:cNvPicPr>
            <a:picLocks noChangeAspect="1"/>
          </p:cNvPicPr>
          <p:nvPr/>
        </p:nvPicPr>
        <p:blipFill>
          <a:blip r:embed="rId9"/>
          <a:stretch>
            <a:fillRect/>
          </a:stretch>
        </p:blipFill>
        <p:spPr>
          <a:xfrm>
            <a:off x="6138901" y="5421613"/>
            <a:ext cx="3302338" cy="2683493"/>
          </a:xfrm>
          <a:prstGeom prst="rect">
            <a:avLst/>
          </a:prstGeom>
        </p:spPr>
      </p:pic>
      <p:cxnSp>
        <p:nvCxnSpPr>
          <p:cNvPr id="148" name="Straight Connector 147">
            <a:extLst>
              <a:ext uri="{FF2B5EF4-FFF2-40B4-BE49-F238E27FC236}">
                <a16:creationId xmlns:a16="http://schemas.microsoft.com/office/drawing/2014/main" id="{378B540E-B24C-C211-98FE-CB0C79B09A6C}"/>
              </a:ext>
            </a:extLst>
          </p:cNvPr>
          <p:cNvCxnSpPr>
            <a:cxnSpLocks/>
          </p:cNvCxnSpPr>
          <p:nvPr/>
        </p:nvCxnSpPr>
        <p:spPr>
          <a:xfrm>
            <a:off x="9562759" y="5465891"/>
            <a:ext cx="0" cy="2506311"/>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2531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B18DFB-6991-DD20-F715-42B4C99C529B}"/>
              </a:ext>
            </a:extLst>
          </p:cNvPr>
          <p:cNvPicPr>
            <a:picLocks noChangeAspect="1"/>
          </p:cNvPicPr>
          <p:nvPr/>
        </p:nvPicPr>
        <p:blipFill>
          <a:blip r:embed="rId2"/>
          <a:stretch>
            <a:fillRect/>
          </a:stretch>
        </p:blipFill>
        <p:spPr>
          <a:xfrm>
            <a:off x="0" y="4381500"/>
            <a:ext cx="6629400" cy="5219700"/>
          </a:xfrm>
          <a:prstGeom prst="rect">
            <a:avLst/>
          </a:prstGeom>
        </p:spPr>
      </p:pic>
      <p:sp>
        <p:nvSpPr>
          <p:cNvPr id="3" name="Rectangle 2">
            <a:extLst>
              <a:ext uri="{FF2B5EF4-FFF2-40B4-BE49-F238E27FC236}">
                <a16:creationId xmlns:a16="http://schemas.microsoft.com/office/drawing/2014/main" id="{E04D3E79-C042-870D-DD56-233B3FFD1A80}"/>
              </a:ext>
            </a:extLst>
          </p:cNvPr>
          <p:cNvSpPr/>
          <p:nvPr/>
        </p:nvSpPr>
        <p:spPr>
          <a:xfrm>
            <a:off x="2675677" y="245906"/>
            <a:ext cx="7450246" cy="923330"/>
          </a:xfrm>
          <a:prstGeom prst="rect">
            <a:avLst/>
          </a:prstGeom>
          <a:noFill/>
        </p:spPr>
        <p:txBody>
          <a:bodyPr wrap="none" lIns="91440" tIns="45720" rIns="91440" bIns="45720">
            <a:spAutoFit/>
          </a:bodyPr>
          <a:lstStyle/>
          <a:p>
            <a:pPr algn="ctr"/>
            <a:r>
              <a:rPr lang="en-GB" sz="5400" b="1" cap="none" spc="0" dirty="0">
                <a:ln w="0"/>
                <a:solidFill>
                  <a:schemeClr val="tx1"/>
                </a:solidFill>
                <a:effectLst>
                  <a:outerShdw blurRad="38100" dist="19050" dir="2700000" algn="tl" rotWithShape="0">
                    <a:schemeClr val="dk1">
                      <a:alpha val="40000"/>
                    </a:schemeClr>
                  </a:outerShdw>
                </a:effectLst>
                <a:latin typeface="American Typewriter" panose="02090604020004020304" pitchFamily="18" charset="77"/>
              </a:rPr>
              <a:t>DATA ACQUISITION</a:t>
            </a:r>
          </a:p>
        </p:txBody>
      </p:sp>
      <p:sp>
        <p:nvSpPr>
          <p:cNvPr id="7" name="TextBox 6">
            <a:extLst>
              <a:ext uri="{FF2B5EF4-FFF2-40B4-BE49-F238E27FC236}">
                <a16:creationId xmlns:a16="http://schemas.microsoft.com/office/drawing/2014/main" id="{4859E4AB-EFF9-EED7-D93E-618DE8514F0A}"/>
              </a:ext>
            </a:extLst>
          </p:cNvPr>
          <p:cNvSpPr txBox="1"/>
          <p:nvPr/>
        </p:nvSpPr>
        <p:spPr>
          <a:xfrm>
            <a:off x="228600" y="1651983"/>
            <a:ext cx="6400800" cy="1569660"/>
          </a:xfrm>
          <a:prstGeom prst="rect">
            <a:avLst/>
          </a:prstGeom>
          <a:noFill/>
        </p:spPr>
        <p:txBody>
          <a:bodyPr wrap="square">
            <a:spAutoFit/>
          </a:bodyPr>
          <a:lstStyle/>
          <a:p>
            <a:pPr algn="just"/>
            <a:r>
              <a:rPr lang="en-US" sz="3200" dirty="0">
                <a:latin typeface="Times New Roman" panose="02020603050405020304" pitchFamily="18" charset="0"/>
                <a:cs typeface="Times New Roman" panose="02020603050405020304" pitchFamily="18" charset="0"/>
              </a:rPr>
              <a:t>Empower comprehensive patient care with </a:t>
            </a:r>
            <a:r>
              <a:rPr lang="en-US" sz="3200" b="1" dirty="0">
                <a:latin typeface="Times New Roman" panose="02020603050405020304" pitchFamily="18" charset="0"/>
                <a:cs typeface="Times New Roman" panose="02020603050405020304" pitchFamily="18" charset="0"/>
              </a:rPr>
              <a:t>B1x5M monitors</a:t>
            </a:r>
            <a:r>
              <a:rPr lang="en-US" sz="3200" dirty="0">
                <a:latin typeface="Times New Roman" panose="02020603050405020304" pitchFamily="18" charset="0"/>
                <a:cs typeface="Times New Roman" panose="02020603050405020304" pitchFamily="18" charset="0"/>
              </a:rPr>
              <a:t>, ensuring continuous vital sign monitoring.</a:t>
            </a:r>
          </a:p>
        </p:txBody>
      </p:sp>
      <p:sp>
        <p:nvSpPr>
          <p:cNvPr id="9" name="TextBox 8">
            <a:extLst>
              <a:ext uri="{FF2B5EF4-FFF2-40B4-BE49-F238E27FC236}">
                <a16:creationId xmlns:a16="http://schemas.microsoft.com/office/drawing/2014/main" id="{AA964B65-0A75-B32A-8A02-9C5707926637}"/>
              </a:ext>
            </a:extLst>
          </p:cNvPr>
          <p:cNvSpPr txBox="1"/>
          <p:nvPr/>
        </p:nvSpPr>
        <p:spPr>
          <a:xfrm>
            <a:off x="7130143" y="1651983"/>
            <a:ext cx="6400800" cy="2246769"/>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Existing Sensors:-</a:t>
            </a:r>
          </a:p>
          <a:p>
            <a:pPr marL="450850" indent="-1714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Electrocardiogram (ECG) </a:t>
            </a:r>
          </a:p>
          <a:p>
            <a:pPr marL="450850" indent="-1714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Blood pressure (BP) </a:t>
            </a:r>
          </a:p>
          <a:p>
            <a:pPr marL="450850" indent="-1714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Pulse oximetry (SpO2) </a:t>
            </a:r>
          </a:p>
          <a:p>
            <a:pPr marL="450850" indent="-1714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Respiratory rate (RR)</a:t>
            </a:r>
          </a:p>
        </p:txBody>
      </p:sp>
      <p:sp>
        <p:nvSpPr>
          <p:cNvPr id="11" name="TextBox 10">
            <a:extLst>
              <a:ext uri="{FF2B5EF4-FFF2-40B4-BE49-F238E27FC236}">
                <a16:creationId xmlns:a16="http://schemas.microsoft.com/office/drawing/2014/main" id="{1C9C1A5C-3E95-77CF-37D8-4AA4E7B0D710}"/>
              </a:ext>
            </a:extLst>
          </p:cNvPr>
          <p:cNvSpPr txBox="1"/>
          <p:nvPr/>
        </p:nvSpPr>
        <p:spPr>
          <a:xfrm>
            <a:off x="7130143" y="4800600"/>
            <a:ext cx="6923314" cy="2677656"/>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New Sensors:-</a:t>
            </a:r>
          </a:p>
          <a:p>
            <a:pPr marL="450850" indent="-1714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Blood Glucose Sensor</a:t>
            </a:r>
          </a:p>
          <a:p>
            <a:pPr marL="450850" indent="-1714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Temperature Sensor</a:t>
            </a:r>
          </a:p>
          <a:p>
            <a:pPr marL="450850" indent="-1714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EMG (Electromyography)</a:t>
            </a:r>
          </a:p>
          <a:p>
            <a:pPr marL="450850" indent="-1714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Glasgow Coma Scale (GCS)</a:t>
            </a:r>
          </a:p>
          <a:p>
            <a:pPr marL="450850" indent="-1714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Holter Monitor</a:t>
            </a:r>
          </a:p>
        </p:txBody>
      </p:sp>
      <p:cxnSp>
        <p:nvCxnSpPr>
          <p:cNvPr id="13" name="Straight Connector 12">
            <a:extLst>
              <a:ext uri="{FF2B5EF4-FFF2-40B4-BE49-F238E27FC236}">
                <a16:creationId xmlns:a16="http://schemas.microsoft.com/office/drawing/2014/main" id="{21E8633D-77FB-E3F1-8021-6F095DE8749D}"/>
              </a:ext>
            </a:extLst>
          </p:cNvPr>
          <p:cNvCxnSpPr/>
          <p:nvPr/>
        </p:nvCxnSpPr>
        <p:spPr>
          <a:xfrm>
            <a:off x="6966857" y="1651983"/>
            <a:ext cx="0" cy="766618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34654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98BCBE-1886-7E55-BDB9-E6CB15E99172}"/>
              </a:ext>
            </a:extLst>
          </p:cNvPr>
          <p:cNvSpPr txBox="1"/>
          <p:nvPr/>
        </p:nvSpPr>
        <p:spPr>
          <a:xfrm>
            <a:off x="2155371" y="152791"/>
            <a:ext cx="8490857" cy="923330"/>
          </a:xfrm>
          <a:prstGeom prst="rect">
            <a:avLst/>
          </a:prstGeom>
          <a:noFill/>
        </p:spPr>
        <p:txBody>
          <a:bodyPr wrap="square">
            <a:spAutoFit/>
          </a:bodyPr>
          <a:lstStyle/>
          <a:p>
            <a:pPr algn="ctr"/>
            <a:r>
              <a:rPr lang="en-GB" sz="5400" b="1" cap="none" spc="0" dirty="0">
                <a:ln w="0"/>
                <a:solidFill>
                  <a:schemeClr val="tx1"/>
                </a:solidFill>
                <a:effectLst>
                  <a:outerShdw blurRad="38100" dist="19050" dir="2700000" algn="tl" rotWithShape="0">
                    <a:schemeClr val="dk1">
                      <a:alpha val="40000"/>
                    </a:schemeClr>
                  </a:outerShdw>
                </a:effectLst>
                <a:latin typeface="American Typewriter" panose="02090604020004020304" pitchFamily="18" charset="77"/>
              </a:rPr>
              <a:t>DATA </a:t>
            </a:r>
            <a:r>
              <a:rPr lang="en-GB" sz="5400" b="1" dirty="0">
                <a:ln w="0"/>
                <a:effectLst>
                  <a:outerShdw blurRad="38100" dist="19050" dir="2700000" algn="tl" rotWithShape="0">
                    <a:schemeClr val="dk1">
                      <a:alpha val="40000"/>
                    </a:schemeClr>
                  </a:outerShdw>
                </a:effectLst>
                <a:latin typeface="American Typewriter" panose="02090604020004020304" pitchFamily="18" charset="77"/>
              </a:rPr>
              <a:t>TRANSMISSION</a:t>
            </a:r>
            <a:endParaRPr lang="en-GB" sz="5400" b="1" cap="none" spc="0" dirty="0">
              <a:ln w="0"/>
              <a:solidFill>
                <a:schemeClr val="tx1"/>
              </a:solidFill>
              <a:effectLst>
                <a:outerShdw blurRad="38100" dist="19050" dir="2700000" algn="tl" rotWithShape="0">
                  <a:schemeClr val="dk1">
                    <a:alpha val="40000"/>
                  </a:schemeClr>
                </a:outerShdw>
              </a:effectLst>
              <a:latin typeface="American Typewriter" panose="02090604020004020304" pitchFamily="18" charset="77"/>
            </a:endParaRPr>
          </a:p>
        </p:txBody>
      </p:sp>
      <p:grpSp>
        <p:nvGrpSpPr>
          <p:cNvPr id="9" name="Group 8">
            <a:extLst>
              <a:ext uri="{FF2B5EF4-FFF2-40B4-BE49-F238E27FC236}">
                <a16:creationId xmlns:a16="http://schemas.microsoft.com/office/drawing/2014/main" id="{C32B336B-74A4-9537-382F-E1DEBF94B2B4}"/>
              </a:ext>
            </a:extLst>
          </p:cNvPr>
          <p:cNvGrpSpPr/>
          <p:nvPr/>
        </p:nvGrpSpPr>
        <p:grpSpPr>
          <a:xfrm>
            <a:off x="628649" y="1076121"/>
            <a:ext cx="11701463" cy="8244212"/>
            <a:chOff x="628649" y="1076121"/>
            <a:chExt cx="11701463" cy="8244212"/>
          </a:xfrm>
        </p:grpSpPr>
        <p:pic>
          <p:nvPicPr>
            <p:cNvPr id="7" name="Picture 6">
              <a:extLst>
                <a:ext uri="{FF2B5EF4-FFF2-40B4-BE49-F238E27FC236}">
                  <a16:creationId xmlns:a16="http://schemas.microsoft.com/office/drawing/2014/main" id="{AC67914E-4C45-0CBF-4CB1-89D960530E2F}"/>
                </a:ext>
              </a:extLst>
            </p:cNvPr>
            <p:cNvPicPr>
              <a:picLocks noChangeAspect="1"/>
            </p:cNvPicPr>
            <p:nvPr/>
          </p:nvPicPr>
          <p:blipFill>
            <a:blip r:embed="rId2"/>
            <a:stretch>
              <a:fillRect/>
            </a:stretch>
          </p:blipFill>
          <p:spPr>
            <a:xfrm>
              <a:off x="628649" y="1076121"/>
              <a:ext cx="11701463" cy="8244212"/>
            </a:xfrm>
            <a:prstGeom prst="rect">
              <a:avLst/>
            </a:prstGeom>
          </p:spPr>
        </p:pic>
        <p:sp>
          <p:nvSpPr>
            <p:cNvPr id="8" name="TextBox 7">
              <a:extLst>
                <a:ext uri="{FF2B5EF4-FFF2-40B4-BE49-F238E27FC236}">
                  <a16:creationId xmlns:a16="http://schemas.microsoft.com/office/drawing/2014/main" id="{6EE4E89C-44EB-61AB-F497-B4F8B1333E0D}"/>
                </a:ext>
              </a:extLst>
            </p:cNvPr>
            <p:cNvSpPr txBox="1"/>
            <p:nvPr/>
          </p:nvSpPr>
          <p:spPr>
            <a:xfrm>
              <a:off x="2267666" y="8515758"/>
              <a:ext cx="2230892" cy="369332"/>
            </a:xfrm>
            <a:prstGeom prst="rect">
              <a:avLst/>
            </a:prstGeom>
            <a:solidFill>
              <a:schemeClr val="bg1"/>
            </a:solidFill>
          </p:spPr>
          <p:txBody>
            <a:bodyPr wrap="square" rtlCol="0">
              <a:spAutoFit/>
            </a:bodyPr>
            <a:lstStyle/>
            <a:p>
              <a:r>
                <a:rPr lang="en-US" b="1" dirty="0">
                  <a:latin typeface="Times New Roman" panose="02020603050405020304" pitchFamily="18" charset="0"/>
                  <a:cs typeface="Times New Roman" panose="02020603050405020304" pitchFamily="18" charset="0"/>
                </a:rPr>
                <a:t>B1x5M MONITOR</a:t>
              </a:r>
            </a:p>
          </p:txBody>
        </p:sp>
      </p:grpSp>
    </p:spTree>
    <p:extLst>
      <p:ext uri="{BB962C8B-B14F-4D97-AF65-F5344CB8AC3E}">
        <p14:creationId xmlns:p14="http://schemas.microsoft.com/office/powerpoint/2010/main" val="1193029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0B6674A-E25C-9989-7F70-8ACFD0088ECD}"/>
              </a:ext>
            </a:extLst>
          </p:cNvPr>
          <p:cNvGraphicFramePr>
            <a:graphicFrameLocks noGrp="1"/>
          </p:cNvGraphicFramePr>
          <p:nvPr>
            <p:extLst>
              <p:ext uri="{D42A27DB-BD31-4B8C-83A1-F6EECF244321}">
                <p14:modId xmlns:p14="http://schemas.microsoft.com/office/powerpoint/2010/main" val="3910809089"/>
              </p:ext>
            </p:extLst>
          </p:nvPr>
        </p:nvGraphicFramePr>
        <p:xfrm>
          <a:off x="2133600" y="1955800"/>
          <a:ext cx="8534400" cy="475488"/>
        </p:xfrm>
        <a:graphic>
          <a:graphicData uri="http://schemas.openxmlformats.org/drawingml/2006/table">
            <a:tbl>
              <a:tblPr firstRow="1" bandRow="1">
                <a:tableStyleId>{2D5ABB26-0587-4C30-8999-92F81FD0307C}</a:tableStyleId>
              </a:tblPr>
              <a:tblGrid>
                <a:gridCol w="4267200">
                  <a:extLst>
                    <a:ext uri="{9D8B030D-6E8A-4147-A177-3AD203B41FA5}">
                      <a16:colId xmlns:a16="http://schemas.microsoft.com/office/drawing/2014/main" val="2727793149"/>
                    </a:ext>
                  </a:extLst>
                </a:gridCol>
                <a:gridCol w="4267200">
                  <a:extLst>
                    <a:ext uri="{9D8B030D-6E8A-4147-A177-3AD203B41FA5}">
                      <a16:colId xmlns:a16="http://schemas.microsoft.com/office/drawing/2014/main" val="1853892972"/>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98853008"/>
                  </a:ext>
                </a:extLst>
              </a:tr>
            </a:tbl>
          </a:graphicData>
        </a:graphic>
      </p:graphicFrame>
      <p:sp>
        <p:nvSpPr>
          <p:cNvPr id="3" name="TextBox 2">
            <a:extLst>
              <a:ext uri="{FF2B5EF4-FFF2-40B4-BE49-F238E27FC236}">
                <a16:creationId xmlns:a16="http://schemas.microsoft.com/office/drawing/2014/main" id="{5A3929D5-7A60-5AFB-F62C-9635E1039DBF}"/>
              </a:ext>
            </a:extLst>
          </p:cNvPr>
          <p:cNvSpPr txBox="1"/>
          <p:nvPr/>
        </p:nvSpPr>
        <p:spPr>
          <a:xfrm>
            <a:off x="391052" y="1463114"/>
            <a:ext cx="5502569" cy="830997"/>
          </a:xfrm>
          <a:prstGeom prst="rect">
            <a:avLst/>
          </a:prstGeom>
          <a:noFill/>
        </p:spPr>
        <p:txBody>
          <a:bodyPr wrap="square">
            <a:spAutoFit/>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merican Typewriter" panose="02090604020004020304" pitchFamily="18" charset="77"/>
              </a:rPr>
              <a:t>ARCHITECTURE</a:t>
            </a:r>
            <a:endParaRPr lang="en-GB" sz="9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merican Typewriter" panose="02090604020004020304" pitchFamily="18" charset="77"/>
            </a:endParaRPr>
          </a:p>
        </p:txBody>
      </p:sp>
      <p:grpSp>
        <p:nvGrpSpPr>
          <p:cNvPr id="4" name="Group 3">
            <a:extLst>
              <a:ext uri="{FF2B5EF4-FFF2-40B4-BE49-F238E27FC236}">
                <a16:creationId xmlns:a16="http://schemas.microsoft.com/office/drawing/2014/main" id="{15947B7D-1D2A-CDC1-C948-3EF3A8371904}"/>
              </a:ext>
            </a:extLst>
          </p:cNvPr>
          <p:cNvGrpSpPr/>
          <p:nvPr/>
        </p:nvGrpSpPr>
        <p:grpSpPr>
          <a:xfrm>
            <a:off x="0" y="2758670"/>
            <a:ext cx="6001790" cy="5079077"/>
            <a:chOff x="0" y="3234267"/>
            <a:chExt cx="8833403" cy="6366933"/>
          </a:xfrm>
        </p:grpSpPr>
        <p:pic>
          <p:nvPicPr>
            <p:cNvPr id="5" name="Picture 4">
              <a:extLst>
                <a:ext uri="{FF2B5EF4-FFF2-40B4-BE49-F238E27FC236}">
                  <a16:creationId xmlns:a16="http://schemas.microsoft.com/office/drawing/2014/main" id="{E3D620D5-152D-3CD9-5138-02478B80F33D}"/>
                </a:ext>
              </a:extLst>
            </p:cNvPr>
            <p:cNvPicPr>
              <a:picLocks noChangeAspect="1"/>
            </p:cNvPicPr>
            <p:nvPr/>
          </p:nvPicPr>
          <p:blipFill>
            <a:blip r:embed="rId2"/>
            <a:stretch>
              <a:fillRect/>
            </a:stretch>
          </p:blipFill>
          <p:spPr>
            <a:xfrm>
              <a:off x="0" y="3234267"/>
              <a:ext cx="8833403" cy="6366933"/>
            </a:xfrm>
            <a:prstGeom prst="rect">
              <a:avLst/>
            </a:prstGeom>
          </p:spPr>
        </p:pic>
        <p:sp>
          <p:nvSpPr>
            <p:cNvPr id="6" name="Rectangle 5">
              <a:extLst>
                <a:ext uri="{FF2B5EF4-FFF2-40B4-BE49-F238E27FC236}">
                  <a16:creationId xmlns:a16="http://schemas.microsoft.com/office/drawing/2014/main" id="{53098972-09A2-BFC0-C8DC-FA8327DBAAB2}"/>
                </a:ext>
              </a:extLst>
            </p:cNvPr>
            <p:cNvSpPr/>
            <p:nvPr/>
          </p:nvSpPr>
          <p:spPr>
            <a:xfrm>
              <a:off x="5212080" y="5440680"/>
              <a:ext cx="975360" cy="2209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E9A07257-E60E-C6AF-D695-14000FDF64E3}"/>
                </a:ext>
              </a:extLst>
            </p:cNvPr>
            <p:cNvSpPr/>
            <p:nvPr/>
          </p:nvSpPr>
          <p:spPr>
            <a:xfrm>
              <a:off x="3086100" y="8001000"/>
              <a:ext cx="975360" cy="2209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75694004-5A13-0363-C986-0C8C508CC5BE}"/>
                </a:ext>
              </a:extLst>
            </p:cNvPr>
            <p:cNvSpPr/>
            <p:nvPr/>
          </p:nvSpPr>
          <p:spPr>
            <a:xfrm>
              <a:off x="3649515" y="6511290"/>
              <a:ext cx="975360" cy="2209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B532CBFC-4BA5-1776-B225-4830F73FE7F7}"/>
              </a:ext>
            </a:extLst>
          </p:cNvPr>
          <p:cNvPicPr>
            <a:picLocks noChangeAspect="1"/>
          </p:cNvPicPr>
          <p:nvPr/>
        </p:nvPicPr>
        <p:blipFill>
          <a:blip r:embed="rId3"/>
          <a:stretch>
            <a:fillRect/>
          </a:stretch>
        </p:blipFill>
        <p:spPr>
          <a:xfrm>
            <a:off x="5816600" y="1386609"/>
            <a:ext cx="6985000" cy="7823200"/>
          </a:xfrm>
          <a:prstGeom prst="rect">
            <a:avLst/>
          </a:prstGeom>
        </p:spPr>
      </p:pic>
      <p:sp>
        <p:nvSpPr>
          <p:cNvPr id="12" name="TextBox 11">
            <a:extLst>
              <a:ext uri="{FF2B5EF4-FFF2-40B4-BE49-F238E27FC236}">
                <a16:creationId xmlns:a16="http://schemas.microsoft.com/office/drawing/2014/main" id="{16900FA3-B586-FA66-350F-DD493BA092A0}"/>
              </a:ext>
            </a:extLst>
          </p:cNvPr>
          <p:cNvSpPr txBox="1"/>
          <p:nvPr/>
        </p:nvSpPr>
        <p:spPr>
          <a:xfrm>
            <a:off x="325778" y="7426441"/>
            <a:ext cx="2102400" cy="430887"/>
          </a:xfrm>
          <a:prstGeom prst="rect">
            <a:avLst/>
          </a:prstGeom>
          <a:solidFill>
            <a:schemeClr val="bg1"/>
          </a:solidFill>
        </p:spPr>
        <p:txBody>
          <a:bodyPr wrap="square" rtlCol="0">
            <a:spAutoFit/>
          </a:bodyPr>
          <a:lstStyle/>
          <a:p>
            <a:r>
              <a:rPr lang="en-US" sz="1100" b="1" dirty="0">
                <a:latin typeface="Times New Roman" panose="02020603050405020304" pitchFamily="18" charset="0"/>
                <a:cs typeface="Times New Roman" panose="02020603050405020304" pitchFamily="18" charset="0"/>
              </a:rPr>
              <a:t>B1x5M MONITOR</a:t>
            </a:r>
          </a:p>
          <a:p>
            <a:endParaRPr lang="en-US" sz="1100" dirty="0"/>
          </a:p>
        </p:txBody>
      </p:sp>
      <p:sp>
        <p:nvSpPr>
          <p:cNvPr id="13" name="TextBox 12">
            <a:extLst>
              <a:ext uri="{FF2B5EF4-FFF2-40B4-BE49-F238E27FC236}">
                <a16:creationId xmlns:a16="http://schemas.microsoft.com/office/drawing/2014/main" id="{0201B19E-7A34-5326-6A61-FFA14EEDE865}"/>
              </a:ext>
            </a:extLst>
          </p:cNvPr>
          <p:cNvSpPr txBox="1"/>
          <p:nvPr/>
        </p:nvSpPr>
        <p:spPr>
          <a:xfrm>
            <a:off x="3225520" y="7305152"/>
            <a:ext cx="978489" cy="261610"/>
          </a:xfrm>
          <a:prstGeom prst="rect">
            <a:avLst/>
          </a:prstGeom>
          <a:solidFill>
            <a:schemeClr val="bg1"/>
          </a:solidFill>
        </p:spPr>
        <p:txBody>
          <a:bodyPr wrap="square" rtlCol="0">
            <a:spAutoFit/>
          </a:bodyPr>
          <a:lstStyle/>
          <a:p>
            <a:r>
              <a:rPr lang="en-US" sz="1100" b="1" dirty="0">
                <a:latin typeface="Times New Roman" panose="02020603050405020304" pitchFamily="18" charset="0"/>
                <a:cs typeface="Times New Roman" panose="02020603050405020304" pitchFamily="18" charset="0"/>
              </a:rPr>
              <a:t>SMAG</a:t>
            </a:r>
          </a:p>
        </p:txBody>
      </p:sp>
    </p:spTree>
    <p:extLst>
      <p:ext uri="{BB962C8B-B14F-4D97-AF65-F5344CB8AC3E}">
        <p14:creationId xmlns:p14="http://schemas.microsoft.com/office/powerpoint/2010/main" val="1303438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81091B-2BA8-435E-1B1A-CDDDC330DE38}"/>
              </a:ext>
            </a:extLst>
          </p:cNvPr>
          <p:cNvSpPr txBox="1"/>
          <p:nvPr/>
        </p:nvSpPr>
        <p:spPr>
          <a:xfrm>
            <a:off x="-509337" y="312731"/>
            <a:ext cx="6400800" cy="923330"/>
          </a:xfrm>
          <a:prstGeom prst="rect">
            <a:avLst/>
          </a:prstGeom>
          <a:noFill/>
        </p:spPr>
        <p:txBody>
          <a:bodyPr wrap="square">
            <a:spAutoFit/>
          </a:bodyPr>
          <a:lstStyle/>
          <a:p>
            <a:pPr algn="ctr"/>
            <a:r>
              <a:rPr lang="en-GB" sz="5400" b="1" cap="none" spc="0" dirty="0">
                <a:ln w="0"/>
                <a:solidFill>
                  <a:schemeClr val="tx1"/>
                </a:solidFill>
                <a:effectLst>
                  <a:outerShdw blurRad="38100" dist="19050" dir="2700000" algn="tl" rotWithShape="0">
                    <a:schemeClr val="dk1">
                      <a:alpha val="40000"/>
                    </a:schemeClr>
                  </a:outerShdw>
                </a:effectLst>
                <a:latin typeface="American Typewriter" panose="02090604020004020304" pitchFamily="18" charset="77"/>
              </a:rPr>
              <a:t>DATA </a:t>
            </a:r>
            <a:r>
              <a:rPr lang="en-GB" sz="5400" b="1" dirty="0">
                <a:ln w="0"/>
                <a:effectLst>
                  <a:outerShdw blurRad="38100" dist="19050" dir="2700000" algn="tl" rotWithShape="0">
                    <a:schemeClr val="dk1">
                      <a:alpha val="40000"/>
                    </a:schemeClr>
                  </a:outerShdw>
                </a:effectLst>
                <a:latin typeface="American Typewriter" panose="02090604020004020304" pitchFamily="18" charset="77"/>
              </a:rPr>
              <a:t>HUB</a:t>
            </a:r>
          </a:p>
        </p:txBody>
      </p:sp>
      <p:pic>
        <p:nvPicPr>
          <p:cNvPr id="5" name="Picture 4">
            <a:extLst>
              <a:ext uri="{FF2B5EF4-FFF2-40B4-BE49-F238E27FC236}">
                <a16:creationId xmlns:a16="http://schemas.microsoft.com/office/drawing/2014/main" id="{AEAFB99A-B578-B124-146A-ED5B984834B2}"/>
              </a:ext>
            </a:extLst>
          </p:cNvPr>
          <p:cNvPicPr>
            <a:picLocks noChangeAspect="1"/>
          </p:cNvPicPr>
          <p:nvPr/>
        </p:nvPicPr>
        <p:blipFill>
          <a:blip r:embed="rId2"/>
          <a:stretch>
            <a:fillRect/>
          </a:stretch>
        </p:blipFill>
        <p:spPr>
          <a:xfrm>
            <a:off x="5029200" y="112295"/>
            <a:ext cx="7644063" cy="9336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94C111C3-87CE-3010-D704-D6D1FB5B44B1}"/>
              </a:ext>
            </a:extLst>
          </p:cNvPr>
          <p:cNvSpPr txBox="1"/>
          <p:nvPr/>
        </p:nvSpPr>
        <p:spPr>
          <a:xfrm>
            <a:off x="360947" y="1356372"/>
            <a:ext cx="4435642" cy="1569660"/>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Seamlessly integrate vital data streams from ambulances via 5G and hospital EMR systems for holistic patient monitoring.</a:t>
            </a:r>
          </a:p>
        </p:txBody>
      </p:sp>
      <p:sp>
        <p:nvSpPr>
          <p:cNvPr id="9" name="TextBox 8">
            <a:extLst>
              <a:ext uri="{FF2B5EF4-FFF2-40B4-BE49-F238E27FC236}">
                <a16:creationId xmlns:a16="http://schemas.microsoft.com/office/drawing/2014/main" id="{D42FD319-DC7B-958C-AD41-929ED89E570C}"/>
              </a:ext>
            </a:extLst>
          </p:cNvPr>
          <p:cNvSpPr txBox="1"/>
          <p:nvPr/>
        </p:nvSpPr>
        <p:spPr>
          <a:xfrm>
            <a:off x="360947" y="3668282"/>
            <a:ext cx="4435642" cy="1938992"/>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Harness Mural's dynamic capabilities to visualize real-time patient data, empowering healthcare providers with actionable insights.</a:t>
            </a:r>
          </a:p>
        </p:txBody>
      </p:sp>
      <p:sp>
        <p:nvSpPr>
          <p:cNvPr id="11" name="TextBox 10">
            <a:extLst>
              <a:ext uri="{FF2B5EF4-FFF2-40B4-BE49-F238E27FC236}">
                <a16:creationId xmlns:a16="http://schemas.microsoft.com/office/drawing/2014/main" id="{447C6B24-81B9-37EC-985B-25B70BA0D086}"/>
              </a:ext>
            </a:extLst>
          </p:cNvPr>
          <p:cNvSpPr txBox="1"/>
          <p:nvPr/>
        </p:nvSpPr>
        <p:spPr>
          <a:xfrm>
            <a:off x="360947" y="6610813"/>
            <a:ext cx="4435642" cy="1938992"/>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Elevate patient care with AI-driven anomaly detection, enabling proactive alerts and personalized interventions for optimal outcomes.</a:t>
            </a:r>
          </a:p>
        </p:txBody>
      </p:sp>
    </p:spTree>
    <p:extLst>
      <p:ext uri="{BB962C8B-B14F-4D97-AF65-F5344CB8AC3E}">
        <p14:creationId xmlns:p14="http://schemas.microsoft.com/office/powerpoint/2010/main" val="262658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BEE0DF-C566-1E02-89FD-CC0C053E2520}"/>
              </a:ext>
            </a:extLst>
          </p:cNvPr>
          <p:cNvSpPr txBox="1"/>
          <p:nvPr/>
        </p:nvSpPr>
        <p:spPr>
          <a:xfrm>
            <a:off x="2904066" y="0"/>
            <a:ext cx="6993467" cy="1754326"/>
          </a:xfrm>
          <a:prstGeom prst="rect">
            <a:avLst/>
          </a:prstGeom>
          <a:noFill/>
        </p:spPr>
        <p:txBody>
          <a:bodyPr wrap="square">
            <a:spAutoFit/>
          </a:bodyPr>
          <a:lstStyle/>
          <a:p>
            <a:pPr algn="ctr"/>
            <a:r>
              <a:rPr lang="en-GB" sz="5400" b="1" cap="none" spc="0" dirty="0">
                <a:ln w="0"/>
                <a:solidFill>
                  <a:schemeClr val="tx1"/>
                </a:solidFill>
                <a:effectLst>
                  <a:outerShdw blurRad="38100" dist="19050" dir="2700000" algn="tl" rotWithShape="0">
                    <a:schemeClr val="dk1">
                      <a:alpha val="40000"/>
                    </a:schemeClr>
                  </a:outerShdw>
                </a:effectLst>
                <a:latin typeface="American Typewriter" panose="02090604020004020304" pitchFamily="18" charset="77"/>
              </a:rPr>
              <a:t>TELEMEDICINE SERVICES</a:t>
            </a:r>
            <a:endParaRPr lang="en-GB" sz="5400" b="1" dirty="0">
              <a:ln w="0"/>
              <a:effectLst>
                <a:outerShdw blurRad="38100" dist="19050" dir="2700000" algn="tl" rotWithShape="0">
                  <a:schemeClr val="dk1">
                    <a:alpha val="40000"/>
                  </a:schemeClr>
                </a:outerShdw>
              </a:effectLst>
              <a:latin typeface="American Typewriter" panose="02090604020004020304" pitchFamily="18" charset="77"/>
            </a:endParaRPr>
          </a:p>
        </p:txBody>
      </p:sp>
      <p:pic>
        <p:nvPicPr>
          <p:cNvPr id="4" name="Picture 3">
            <a:extLst>
              <a:ext uri="{FF2B5EF4-FFF2-40B4-BE49-F238E27FC236}">
                <a16:creationId xmlns:a16="http://schemas.microsoft.com/office/drawing/2014/main" id="{FEA4AD21-8FC2-FE9D-D0A2-E9298E9DA292}"/>
              </a:ext>
            </a:extLst>
          </p:cNvPr>
          <p:cNvPicPr>
            <a:picLocks noChangeAspect="1"/>
          </p:cNvPicPr>
          <p:nvPr/>
        </p:nvPicPr>
        <p:blipFill>
          <a:blip r:embed="rId2"/>
          <a:stretch>
            <a:fillRect/>
          </a:stretch>
        </p:blipFill>
        <p:spPr>
          <a:xfrm>
            <a:off x="958849" y="2108200"/>
            <a:ext cx="11046883" cy="6788230"/>
          </a:xfrm>
          <a:prstGeom prst="rect">
            <a:avLst/>
          </a:prstGeom>
        </p:spPr>
      </p:pic>
    </p:spTree>
    <p:extLst>
      <p:ext uri="{BB962C8B-B14F-4D97-AF65-F5344CB8AC3E}">
        <p14:creationId xmlns:p14="http://schemas.microsoft.com/office/powerpoint/2010/main" val="3509643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BEE0DF-C566-1E02-89FD-CC0C053E2520}"/>
              </a:ext>
            </a:extLst>
          </p:cNvPr>
          <p:cNvSpPr txBox="1"/>
          <p:nvPr/>
        </p:nvSpPr>
        <p:spPr>
          <a:xfrm>
            <a:off x="2904066" y="0"/>
            <a:ext cx="6993467" cy="1754326"/>
          </a:xfrm>
          <a:prstGeom prst="rect">
            <a:avLst/>
          </a:prstGeom>
          <a:noFill/>
        </p:spPr>
        <p:txBody>
          <a:bodyPr wrap="square">
            <a:spAutoFit/>
          </a:bodyPr>
          <a:lstStyle/>
          <a:p>
            <a:pPr algn="ctr"/>
            <a:r>
              <a:rPr lang="en-GB" sz="5400" b="1" cap="none" spc="0" dirty="0">
                <a:ln w="0"/>
                <a:solidFill>
                  <a:schemeClr val="tx1"/>
                </a:solidFill>
                <a:effectLst>
                  <a:outerShdw blurRad="38100" dist="19050" dir="2700000" algn="tl" rotWithShape="0">
                    <a:schemeClr val="dk1">
                      <a:alpha val="40000"/>
                    </a:schemeClr>
                  </a:outerShdw>
                </a:effectLst>
                <a:latin typeface="American Typewriter" panose="02090604020004020304" pitchFamily="18" charset="77"/>
              </a:rPr>
              <a:t>CHATBOT SERVICES</a:t>
            </a:r>
            <a:endParaRPr lang="en-GB" sz="5400" b="1" dirty="0">
              <a:ln w="0"/>
              <a:effectLst>
                <a:outerShdw blurRad="38100" dist="19050" dir="2700000" algn="tl" rotWithShape="0">
                  <a:schemeClr val="dk1">
                    <a:alpha val="40000"/>
                  </a:schemeClr>
                </a:outerShdw>
              </a:effectLst>
              <a:latin typeface="American Typewriter" panose="02090604020004020304" pitchFamily="18" charset="77"/>
            </a:endParaRPr>
          </a:p>
        </p:txBody>
      </p:sp>
      <p:pic>
        <p:nvPicPr>
          <p:cNvPr id="5" name="Picture 4">
            <a:extLst>
              <a:ext uri="{FF2B5EF4-FFF2-40B4-BE49-F238E27FC236}">
                <a16:creationId xmlns:a16="http://schemas.microsoft.com/office/drawing/2014/main" id="{BE15E179-B29C-9923-BE52-7B9287AA6290}"/>
              </a:ext>
            </a:extLst>
          </p:cNvPr>
          <p:cNvPicPr>
            <a:picLocks noChangeAspect="1"/>
          </p:cNvPicPr>
          <p:nvPr/>
        </p:nvPicPr>
        <p:blipFill>
          <a:blip r:embed="rId2"/>
          <a:stretch>
            <a:fillRect/>
          </a:stretch>
        </p:blipFill>
        <p:spPr>
          <a:xfrm>
            <a:off x="237067" y="1754326"/>
            <a:ext cx="12378266" cy="7001456"/>
          </a:xfrm>
          <a:prstGeom prst="rect">
            <a:avLst/>
          </a:prstGeom>
        </p:spPr>
      </p:pic>
    </p:spTree>
    <p:extLst>
      <p:ext uri="{BB962C8B-B14F-4D97-AF65-F5344CB8AC3E}">
        <p14:creationId xmlns:p14="http://schemas.microsoft.com/office/powerpoint/2010/main" val="1635555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E3D1B7-57B2-AD8C-2E34-07A3E50D1DE2}"/>
              </a:ext>
            </a:extLst>
          </p:cNvPr>
          <p:cNvSpPr txBox="1"/>
          <p:nvPr/>
        </p:nvSpPr>
        <p:spPr>
          <a:xfrm>
            <a:off x="3200400" y="0"/>
            <a:ext cx="6400800" cy="923330"/>
          </a:xfrm>
          <a:prstGeom prst="rect">
            <a:avLst/>
          </a:prstGeom>
          <a:noFill/>
        </p:spPr>
        <p:txBody>
          <a:bodyPr wrap="square">
            <a:spAutoFit/>
          </a:bodyPr>
          <a:lstStyle/>
          <a:p>
            <a:pPr algn="ctr"/>
            <a:r>
              <a:rPr lang="en-GB" sz="5400" b="1" cap="none" spc="0" dirty="0">
                <a:ln w="0"/>
                <a:solidFill>
                  <a:schemeClr val="tx1"/>
                </a:solidFill>
                <a:effectLst>
                  <a:outerShdw blurRad="38100" dist="19050" dir="2700000" algn="tl" rotWithShape="0">
                    <a:schemeClr val="dk1">
                      <a:alpha val="40000"/>
                    </a:schemeClr>
                  </a:outerShdw>
                </a:effectLst>
                <a:latin typeface="American Typewriter" panose="02090604020004020304" pitchFamily="18" charset="77"/>
              </a:rPr>
              <a:t>WORKFLOW</a:t>
            </a:r>
            <a:endParaRPr lang="en-GB" sz="5400" b="1" dirty="0">
              <a:ln w="0"/>
              <a:effectLst>
                <a:outerShdw blurRad="38100" dist="19050" dir="2700000" algn="tl" rotWithShape="0">
                  <a:schemeClr val="dk1">
                    <a:alpha val="40000"/>
                  </a:schemeClr>
                </a:outerShdw>
              </a:effectLst>
              <a:latin typeface="American Typewriter" panose="02090604020004020304" pitchFamily="18" charset="77"/>
            </a:endParaRPr>
          </a:p>
        </p:txBody>
      </p:sp>
      <p:pic>
        <p:nvPicPr>
          <p:cNvPr id="4" name="Picture 3">
            <a:extLst>
              <a:ext uri="{FF2B5EF4-FFF2-40B4-BE49-F238E27FC236}">
                <a16:creationId xmlns:a16="http://schemas.microsoft.com/office/drawing/2014/main" id="{2D08E669-8411-A24F-357E-E470BF11D3EF}"/>
              </a:ext>
            </a:extLst>
          </p:cNvPr>
          <p:cNvPicPr>
            <a:picLocks noChangeAspect="1"/>
          </p:cNvPicPr>
          <p:nvPr/>
        </p:nvPicPr>
        <p:blipFill>
          <a:blip r:embed="rId2"/>
          <a:stretch>
            <a:fillRect/>
          </a:stretch>
        </p:blipFill>
        <p:spPr>
          <a:xfrm>
            <a:off x="0" y="0"/>
            <a:ext cx="12801600" cy="9601200"/>
          </a:xfrm>
          <a:prstGeom prst="rect">
            <a:avLst/>
          </a:prstGeom>
        </p:spPr>
      </p:pic>
    </p:spTree>
    <p:extLst>
      <p:ext uri="{BB962C8B-B14F-4D97-AF65-F5344CB8AC3E}">
        <p14:creationId xmlns:p14="http://schemas.microsoft.com/office/powerpoint/2010/main" val="30308896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379</TotalTime>
  <Words>435</Words>
  <Application>Microsoft Macintosh PowerPoint</Application>
  <PresentationFormat>A3 Paper (297x420 mm)</PresentationFormat>
  <Paragraphs>55</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American Typewriter</vt:lpstr>
      <vt:lpstr>Apple Chancery</vt:lpstr>
      <vt:lpstr>Arial</vt:lpstr>
      <vt:lpstr>Calibri</vt:lpstr>
      <vt:lpstr>Calibri Light</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Pratham Agarwalla</dc:creator>
  <cp:lastModifiedBy>PRATHAM AGARWALLA</cp:lastModifiedBy>
  <cp:revision>7</cp:revision>
  <dcterms:created xsi:type="dcterms:W3CDTF">2024-04-07T08:31:09Z</dcterms:created>
  <dcterms:modified xsi:type="dcterms:W3CDTF">2024-06-19T14:06:24Z</dcterms:modified>
</cp:coreProperties>
</file>